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0" r:id="rId1"/>
  </p:sldMasterIdLst>
  <p:notesMasterIdLst>
    <p:notesMasterId r:id="rId13"/>
  </p:notesMasterIdLst>
  <p:sldIdLst>
    <p:sldId id="256" r:id="rId2"/>
    <p:sldId id="257" r:id="rId3"/>
    <p:sldId id="259" r:id="rId4"/>
    <p:sldId id="258"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397701-EBE4-4B93-93C8-9DA749C0F669}" v="345" dt="2024-05-27T18:55:09.7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6" d="100"/>
          <a:sy n="56" d="100"/>
        </p:scale>
        <p:origin x="1068"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Top 5 Countries with Highest Number of UNHCR-refugees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3504201538781914"/>
          <c:y val="0.15920552677029362"/>
          <c:w val="0.45480787739273837"/>
          <c:h val="0.65621068091877122"/>
        </c:manualLayout>
      </c:layout>
      <c:barChart>
        <c:barDir val="col"/>
        <c:grouping val="clustered"/>
        <c:varyColors val="0"/>
        <c:ser>
          <c:idx val="0"/>
          <c:order val="0"/>
          <c:tx>
            <c:strRef>
              <c:f>Sheet1!$B$1</c:f>
              <c:strCache>
                <c:ptCount val="1"/>
                <c:pt idx="0">
                  <c:v>UNHCR-refugees</c:v>
                </c:pt>
              </c:strCache>
            </c:strRef>
          </c:tx>
          <c:spPr>
            <a:solidFill>
              <a:schemeClr val="accent1"/>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5"/>
                <c:pt idx="0">
                  <c:v>Colombia</c:v>
                </c:pt>
                <c:pt idx="1">
                  <c:v>China</c:v>
                </c:pt>
                <c:pt idx="2">
                  <c:v>Ukraine</c:v>
                </c:pt>
                <c:pt idx="3">
                  <c:v>Pakistan</c:v>
                </c:pt>
                <c:pt idx="4">
                  <c:v>Haiti</c:v>
                </c:pt>
              </c:strCache>
            </c:strRef>
          </c:cat>
          <c:val>
            <c:numRef>
              <c:f>Sheet1!$B$2:$B$7</c:f>
              <c:numCache>
                <c:formatCode>General</c:formatCode>
                <c:ptCount val="6"/>
                <c:pt idx="0">
                  <c:v>108416</c:v>
                </c:pt>
                <c:pt idx="1">
                  <c:v>98586</c:v>
                </c:pt>
                <c:pt idx="2">
                  <c:v>88376</c:v>
                </c:pt>
                <c:pt idx="3">
                  <c:v>74737</c:v>
                </c:pt>
                <c:pt idx="4">
                  <c:v>70956</c:v>
                </c:pt>
              </c:numCache>
            </c:numRef>
          </c:val>
          <c:extLst>
            <c:ext xmlns:c16="http://schemas.microsoft.com/office/drawing/2014/chart" uri="{C3380CC4-5D6E-409C-BE32-E72D297353CC}">
              <c16:uniqueId val="{00000000-9592-4D9F-871D-37D5FBC95ACA}"/>
            </c:ext>
          </c:extLst>
        </c:ser>
        <c:dLbls>
          <c:dLblPos val="outEnd"/>
          <c:showLegendKey val="0"/>
          <c:showVal val="1"/>
          <c:showCatName val="0"/>
          <c:showSerName val="0"/>
          <c:showPercent val="0"/>
          <c:showBubbleSize val="0"/>
        </c:dLbls>
        <c:gapWidth val="219"/>
        <c:overlap val="-27"/>
        <c:axId val="198848640"/>
        <c:axId val="198863040"/>
      </c:barChart>
      <c:catAx>
        <c:axId val="198848640"/>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Country of Origin</a:t>
                </a:r>
              </a:p>
              <a:p>
                <a:pPr>
                  <a:defRPr/>
                </a:pPr>
                <a:endParaRPr lang="en-US" dirty="0"/>
              </a:p>
            </c:rich>
          </c:tx>
          <c:layout>
            <c:manualLayout>
              <c:xMode val="edge"/>
              <c:yMode val="edge"/>
              <c:x val="0.74044912622886261"/>
              <c:y val="0.84730483936553158"/>
            </c:manualLayout>
          </c:layout>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8863040"/>
        <c:crosses val="autoZero"/>
        <c:auto val="1"/>
        <c:lblAlgn val="ctr"/>
        <c:lblOffset val="100"/>
        <c:noMultiLvlLbl val="0"/>
      </c:catAx>
      <c:valAx>
        <c:axId val="1988630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Numbers of Refugees</a:t>
                </a:r>
              </a:p>
            </c:rich>
          </c:tx>
          <c:layout>
            <c:manualLayout>
              <c:xMode val="edge"/>
              <c:yMode val="edge"/>
              <c:x val="0.18425275799677171"/>
              <c:y val="0.27947278923603164"/>
            </c:manualLayout>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88486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Number of Refugees Resettled in Canada Per Year</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Number of Refugees</c:v>
                </c:pt>
              </c:strCache>
            </c:strRef>
          </c:tx>
          <c:spPr>
            <a:solidFill>
              <a:schemeClr val="accent1"/>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General</c:formatCode>
                <c:ptCount val="11"/>
                <c:pt idx="0">
                  <c:v>2012</c:v>
                </c:pt>
                <c:pt idx="1">
                  <c:v>2013</c:v>
                </c:pt>
                <c:pt idx="2">
                  <c:v>2014</c:v>
                </c:pt>
                <c:pt idx="3">
                  <c:v>2015</c:v>
                </c:pt>
                <c:pt idx="4">
                  <c:v>2016</c:v>
                </c:pt>
                <c:pt idx="5">
                  <c:v>2017</c:v>
                </c:pt>
                <c:pt idx="6">
                  <c:v>2018</c:v>
                </c:pt>
                <c:pt idx="7">
                  <c:v>2019</c:v>
                </c:pt>
                <c:pt idx="8">
                  <c:v>2020</c:v>
                </c:pt>
                <c:pt idx="9">
                  <c:v>2021</c:v>
                </c:pt>
                <c:pt idx="10">
                  <c:v>2022</c:v>
                </c:pt>
              </c:numCache>
            </c:numRef>
          </c:cat>
          <c:val>
            <c:numRef>
              <c:f>Sheet1!$B$2:$B$12</c:f>
              <c:numCache>
                <c:formatCode>General</c:formatCode>
                <c:ptCount val="11"/>
                <c:pt idx="0">
                  <c:v>163751</c:v>
                </c:pt>
                <c:pt idx="1">
                  <c:v>160347</c:v>
                </c:pt>
                <c:pt idx="2">
                  <c:v>149164</c:v>
                </c:pt>
                <c:pt idx="3">
                  <c:v>135890</c:v>
                </c:pt>
                <c:pt idx="4">
                  <c:v>97322</c:v>
                </c:pt>
                <c:pt idx="5">
                  <c:v>104768</c:v>
                </c:pt>
                <c:pt idx="6">
                  <c:v>114101</c:v>
                </c:pt>
                <c:pt idx="7">
                  <c:v>101757</c:v>
                </c:pt>
                <c:pt idx="8">
                  <c:v>109214</c:v>
                </c:pt>
                <c:pt idx="9">
                  <c:v>103125</c:v>
                </c:pt>
                <c:pt idx="10">
                  <c:v>140621</c:v>
                </c:pt>
              </c:numCache>
            </c:numRef>
          </c:val>
          <c:extLst>
            <c:ext xmlns:c16="http://schemas.microsoft.com/office/drawing/2014/chart" uri="{C3380CC4-5D6E-409C-BE32-E72D297353CC}">
              <c16:uniqueId val="{00000000-985A-42F1-8B06-76C1B8680FF0}"/>
            </c:ext>
          </c:extLst>
        </c:ser>
        <c:dLbls>
          <c:dLblPos val="outEnd"/>
          <c:showLegendKey val="0"/>
          <c:showVal val="1"/>
          <c:showCatName val="0"/>
          <c:showSerName val="0"/>
          <c:showPercent val="0"/>
          <c:showBubbleSize val="0"/>
        </c:dLbls>
        <c:gapWidth val="219"/>
        <c:overlap val="-27"/>
        <c:axId val="1177593136"/>
        <c:axId val="1177589776"/>
      </c:barChart>
      <c:catAx>
        <c:axId val="117759313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Year</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7589776"/>
        <c:crosses val="autoZero"/>
        <c:auto val="1"/>
        <c:lblAlgn val="ctr"/>
        <c:lblOffset val="100"/>
        <c:noMultiLvlLbl val="0"/>
      </c:catAx>
      <c:valAx>
        <c:axId val="1177589776"/>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Number of Refugees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75931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b="1" i="0" dirty="0">
                <a:effectLst/>
              </a:rPr>
              <a:t>Top 7 countries of origin for the majority of asylum claims made in</a:t>
            </a:r>
          </a:p>
          <a:p>
            <a:pPr>
              <a:defRPr/>
            </a:pPr>
            <a:r>
              <a:rPr lang="en-US" b="0" i="0" dirty="0">
                <a:effectLst/>
              </a:rPr>
              <a:t>Canada</a:t>
            </a:r>
          </a:p>
          <a:p>
            <a:pPr>
              <a:defRPr/>
            </a:pPr>
            <a:endParaRPr lang="en-US" dirty="0"/>
          </a:p>
        </c:rich>
      </c:tx>
      <c:layout>
        <c:manualLayout>
          <c:xMode val="edge"/>
          <c:yMode val="edge"/>
          <c:x val="0.1320032734195786"/>
          <c:y val="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491-44E0-B33C-3D6A130F543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9491-44E0-B33C-3D6A130F543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491-44E0-B33C-3D6A130F543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491-44E0-B33C-3D6A130F543D}"/>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9491-44E0-B33C-3D6A130F543D}"/>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9491-44E0-B33C-3D6A130F543D}"/>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9491-44E0-B33C-3D6A130F543D}"/>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1"/>
            <c:showBubbleSize val="0"/>
            <c:showLeaderLines val="0"/>
            <c:extLst>
              <c:ext xmlns:c15="http://schemas.microsoft.com/office/drawing/2012/chart" uri="{CE6537A1-D6FC-4f65-9D91-7224C49458BB}"/>
            </c:extLst>
          </c:dLbls>
          <c:cat>
            <c:strRef>
              <c:f>Sheet1!$A$2:$A$8</c:f>
              <c:strCache>
                <c:ptCount val="7"/>
                <c:pt idx="0">
                  <c:v>Unknown</c:v>
                </c:pt>
                <c:pt idx="1">
                  <c:v>Nigeria</c:v>
                </c:pt>
                <c:pt idx="2">
                  <c:v>India</c:v>
                </c:pt>
                <c:pt idx="3">
                  <c:v>Mexico</c:v>
                </c:pt>
                <c:pt idx="4">
                  <c:v>Haiti</c:v>
                </c:pt>
                <c:pt idx="5">
                  <c:v>Colombia</c:v>
                </c:pt>
                <c:pt idx="6">
                  <c:v>China</c:v>
                </c:pt>
              </c:strCache>
            </c:strRef>
          </c:cat>
          <c:val>
            <c:numRef>
              <c:f>Sheet1!$B$2:$B$8</c:f>
              <c:numCache>
                <c:formatCode>General</c:formatCode>
                <c:ptCount val="7"/>
                <c:pt idx="0">
                  <c:v>56098</c:v>
                </c:pt>
                <c:pt idx="1">
                  <c:v>51620</c:v>
                </c:pt>
                <c:pt idx="2">
                  <c:v>48806</c:v>
                </c:pt>
                <c:pt idx="3">
                  <c:v>45774</c:v>
                </c:pt>
                <c:pt idx="4">
                  <c:v>40908</c:v>
                </c:pt>
                <c:pt idx="5">
                  <c:v>30475</c:v>
                </c:pt>
                <c:pt idx="6">
                  <c:v>21526</c:v>
                </c:pt>
              </c:numCache>
            </c:numRef>
          </c:val>
          <c:extLst>
            <c:ext xmlns:c16="http://schemas.microsoft.com/office/drawing/2014/chart" uri="{C3380CC4-5D6E-409C-BE32-E72D297353CC}">
              <c16:uniqueId val="{00000000-E050-4863-B6E4-477D7F093B87}"/>
            </c:ext>
          </c:extLst>
        </c:ser>
        <c:dLbls>
          <c:dLblPos val="bestFit"/>
          <c:showLegendKey val="0"/>
          <c:showVal val="1"/>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outerShdw blurRad="50800" dist="50800" dir="1200000" algn="ctr" rotWithShape="0">
        <a:srgbClr val="000000">
          <a:alpha val="43137"/>
        </a:srgbClr>
      </a:outerShdw>
    </a:effectLst>
  </c:spPr>
  <c:txPr>
    <a:bodyPr rot="2820000"/>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prstClr val="black">
                    <a:lumMod val="65000"/>
                    <a:lumOff val="35000"/>
                  </a:prstClr>
                </a:solidFill>
                <a:latin typeface="+mn-lt"/>
                <a:ea typeface="+mn-ea"/>
                <a:cs typeface="+mn-cs"/>
              </a:defRPr>
            </a:pPr>
            <a:r>
              <a:rPr lang="en-US" b="1" i="0" dirty="0">
                <a:effectLst/>
              </a:rPr>
              <a:t>Total Number of Asylum Claims Made in Canada Every Year</a:t>
            </a:r>
          </a:p>
          <a:p>
            <a:pPr marL="0" marR="0" lvl="0" indent="0" algn="ctr" defTabSz="914400" rtl="0" eaLnBrk="1" fontAlgn="auto" latinLnBrk="0" hangingPunct="1">
              <a:lnSpc>
                <a:spcPct val="100000"/>
              </a:lnSpc>
              <a:spcBef>
                <a:spcPts val="0"/>
              </a:spcBef>
              <a:spcAft>
                <a:spcPts val="0"/>
              </a:spcAft>
              <a:buClrTx/>
              <a:buSzTx/>
              <a:buFontTx/>
              <a:buNone/>
              <a:tabLst/>
              <a:defRPr>
                <a:solidFill>
                  <a:prstClr val="black">
                    <a:lumMod val="65000"/>
                    <a:lumOff val="35000"/>
                  </a:prstClr>
                </a:solidFill>
              </a:defRPr>
            </a:pPr>
            <a:endParaRPr lang="en-US" dirty="0"/>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prstClr val="black">
                  <a:lumMod val="65000"/>
                  <a:lumOff val="35000"/>
                </a:prst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Series 2</c:v>
                </c:pt>
              </c:strCache>
            </c:strRef>
          </c:tx>
          <c:spPr>
            <a:solidFill>
              <a:schemeClr val="accent1"/>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trendline>
            <c:spPr>
              <a:ln w="19050" cap="rnd">
                <a:solidFill>
                  <a:schemeClr val="accent1"/>
                </a:solidFill>
                <a:prstDash val="sysDot"/>
              </a:ln>
              <a:effectLst/>
            </c:spPr>
            <c:trendlineType val="linear"/>
            <c:dispRSqr val="0"/>
            <c:dispEq val="0"/>
          </c:trendline>
          <c:cat>
            <c:numRef>
              <c:f>Sheet1!$A$2:$A$12</c:f>
              <c:numCache>
                <c:formatCode>General</c:formatCode>
                <c:ptCount val="11"/>
                <c:pt idx="0">
                  <c:v>2012</c:v>
                </c:pt>
                <c:pt idx="1">
                  <c:v>2013</c:v>
                </c:pt>
                <c:pt idx="2">
                  <c:v>2014</c:v>
                </c:pt>
                <c:pt idx="3">
                  <c:v>2015</c:v>
                </c:pt>
                <c:pt idx="4">
                  <c:v>2016</c:v>
                </c:pt>
                <c:pt idx="5">
                  <c:v>2017</c:v>
                </c:pt>
                <c:pt idx="6">
                  <c:v>2018</c:v>
                </c:pt>
                <c:pt idx="7">
                  <c:v>2019</c:v>
                </c:pt>
                <c:pt idx="8">
                  <c:v>2020</c:v>
                </c:pt>
                <c:pt idx="9">
                  <c:v>2021</c:v>
                </c:pt>
                <c:pt idx="10">
                  <c:v>2022</c:v>
                </c:pt>
              </c:numCache>
            </c:numRef>
          </c:cat>
          <c:val>
            <c:numRef>
              <c:f>Sheet1!$B$2:$B$12</c:f>
              <c:numCache>
                <c:formatCode>General</c:formatCode>
                <c:ptCount val="11"/>
                <c:pt idx="0">
                  <c:v>32647</c:v>
                </c:pt>
                <c:pt idx="1">
                  <c:v>22145</c:v>
                </c:pt>
                <c:pt idx="2">
                  <c:v>16699</c:v>
                </c:pt>
                <c:pt idx="3">
                  <c:v>19639</c:v>
                </c:pt>
                <c:pt idx="4">
                  <c:v>23946</c:v>
                </c:pt>
                <c:pt idx="5">
                  <c:v>51859</c:v>
                </c:pt>
                <c:pt idx="6">
                  <c:v>78766</c:v>
                </c:pt>
                <c:pt idx="7">
                  <c:v>97017</c:v>
                </c:pt>
                <c:pt idx="8">
                  <c:v>85352</c:v>
                </c:pt>
                <c:pt idx="9">
                  <c:v>63143</c:v>
                </c:pt>
                <c:pt idx="10">
                  <c:v>113066</c:v>
                </c:pt>
              </c:numCache>
            </c:numRef>
          </c:val>
          <c:extLst>
            <c:ext xmlns:c16="http://schemas.microsoft.com/office/drawing/2014/chart" uri="{C3380CC4-5D6E-409C-BE32-E72D297353CC}">
              <c16:uniqueId val="{00000000-4887-431A-97FE-624908DEBFFD}"/>
            </c:ext>
          </c:extLst>
        </c:ser>
        <c:dLbls>
          <c:showLegendKey val="0"/>
          <c:showVal val="1"/>
          <c:showCatName val="0"/>
          <c:showSerName val="0"/>
          <c:showPercent val="0"/>
          <c:showBubbleSize val="0"/>
        </c:dLbls>
        <c:gapWidth val="182"/>
        <c:axId val="1412308191"/>
        <c:axId val="1412309151"/>
      </c:barChart>
      <c:catAx>
        <c:axId val="1412308191"/>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Year</a:t>
                </a:r>
              </a:p>
              <a:p>
                <a:pPr>
                  <a:defRPr/>
                </a:pPr>
                <a:endParaRPr lang="en-US"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12309151"/>
        <c:crosses val="autoZero"/>
        <c:auto val="1"/>
        <c:lblAlgn val="ctr"/>
        <c:lblOffset val="100"/>
        <c:noMultiLvlLbl val="0"/>
      </c:catAx>
      <c:valAx>
        <c:axId val="1412309151"/>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Number</a:t>
                </a:r>
                <a:r>
                  <a:rPr lang="en-US" baseline="0" dirty="0"/>
                  <a:t> of Asylum Claims</a:t>
                </a:r>
                <a:endParaRPr lang="en-US" dirty="0"/>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123081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380AB-905F-4124-97DB-9458C8C0BF5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1574D667-C96D-4F11-8831-E5B1B2392846}">
      <dgm:prSet/>
      <dgm:spPr/>
      <dgm:t>
        <a:bodyPr/>
        <a:lstStyle/>
        <a:p>
          <a:r>
            <a:rPr lang="en-US"/>
            <a:t>Introduction</a:t>
          </a:r>
        </a:p>
      </dgm:t>
    </dgm:pt>
    <dgm:pt modelId="{C6EB7E30-E8DC-4E56-BA91-04ACC7205CCC}" type="parTrans" cxnId="{6634FE6A-01A5-43E2-9565-0DBDC96CFFBC}">
      <dgm:prSet/>
      <dgm:spPr/>
      <dgm:t>
        <a:bodyPr/>
        <a:lstStyle/>
        <a:p>
          <a:endParaRPr lang="en-US"/>
        </a:p>
      </dgm:t>
    </dgm:pt>
    <dgm:pt modelId="{FFD4A405-3A62-487D-9A8F-20BE0FDAF9F0}" type="sibTrans" cxnId="{6634FE6A-01A5-43E2-9565-0DBDC96CFFBC}">
      <dgm:prSet/>
      <dgm:spPr/>
      <dgm:t>
        <a:bodyPr/>
        <a:lstStyle/>
        <a:p>
          <a:endParaRPr lang="en-US"/>
        </a:p>
      </dgm:t>
    </dgm:pt>
    <dgm:pt modelId="{8EBFF18D-9D8E-45AF-841B-E1BDD47D291C}">
      <dgm:prSet/>
      <dgm:spPr/>
      <dgm:t>
        <a:bodyPr/>
        <a:lstStyle/>
        <a:p>
          <a:r>
            <a:rPr lang="en-US"/>
            <a:t>EDA Procedures:</a:t>
          </a:r>
        </a:p>
      </dgm:t>
    </dgm:pt>
    <dgm:pt modelId="{B6C99900-A1D9-44AA-8671-F42F7E6A4AD9}" type="parTrans" cxnId="{AB11548D-E666-4787-8557-5E4C5B4BD7A7}">
      <dgm:prSet/>
      <dgm:spPr/>
      <dgm:t>
        <a:bodyPr/>
        <a:lstStyle/>
        <a:p>
          <a:endParaRPr lang="en-US"/>
        </a:p>
      </dgm:t>
    </dgm:pt>
    <dgm:pt modelId="{529AECF1-18E7-4245-ABF7-6E3AAA22094B}" type="sibTrans" cxnId="{AB11548D-E666-4787-8557-5E4C5B4BD7A7}">
      <dgm:prSet/>
      <dgm:spPr/>
      <dgm:t>
        <a:bodyPr/>
        <a:lstStyle/>
        <a:p>
          <a:endParaRPr lang="en-US"/>
        </a:p>
      </dgm:t>
    </dgm:pt>
    <dgm:pt modelId="{F388AD1F-7BEA-4468-898A-188FBA6EF817}">
      <dgm:prSet/>
      <dgm:spPr/>
      <dgm:t>
        <a:bodyPr/>
        <a:lstStyle/>
        <a:p>
          <a:r>
            <a:rPr lang="en-US"/>
            <a:t>Data Importation</a:t>
          </a:r>
        </a:p>
      </dgm:t>
    </dgm:pt>
    <dgm:pt modelId="{4163C5B1-9BB4-478F-852E-50C8BFB3F874}" type="parTrans" cxnId="{B3DB20CF-BC92-420A-A346-5DD2E189060A}">
      <dgm:prSet/>
      <dgm:spPr/>
      <dgm:t>
        <a:bodyPr/>
        <a:lstStyle/>
        <a:p>
          <a:endParaRPr lang="en-US"/>
        </a:p>
      </dgm:t>
    </dgm:pt>
    <dgm:pt modelId="{B99029AF-6EA7-4D16-8840-19B0A4758333}" type="sibTrans" cxnId="{B3DB20CF-BC92-420A-A346-5DD2E189060A}">
      <dgm:prSet/>
      <dgm:spPr/>
      <dgm:t>
        <a:bodyPr/>
        <a:lstStyle/>
        <a:p>
          <a:endParaRPr lang="en-US"/>
        </a:p>
      </dgm:t>
    </dgm:pt>
    <dgm:pt modelId="{BEB49007-4794-413E-BA99-7AFE8EBA23DB}">
      <dgm:prSet/>
      <dgm:spPr/>
      <dgm:t>
        <a:bodyPr/>
        <a:lstStyle/>
        <a:p>
          <a:r>
            <a:rPr lang="en-US"/>
            <a:t>Data Observation</a:t>
          </a:r>
        </a:p>
      </dgm:t>
    </dgm:pt>
    <dgm:pt modelId="{451D8567-497E-41CB-91F6-DCFE217811F6}" type="parTrans" cxnId="{4930B5C6-F80B-4B3A-B4B3-E5D1E9B47F04}">
      <dgm:prSet/>
      <dgm:spPr/>
      <dgm:t>
        <a:bodyPr/>
        <a:lstStyle/>
        <a:p>
          <a:endParaRPr lang="en-US"/>
        </a:p>
      </dgm:t>
    </dgm:pt>
    <dgm:pt modelId="{295A3CBD-4112-496C-A027-9C09D3A8037B}" type="sibTrans" cxnId="{4930B5C6-F80B-4B3A-B4B3-E5D1E9B47F04}">
      <dgm:prSet/>
      <dgm:spPr/>
      <dgm:t>
        <a:bodyPr/>
        <a:lstStyle/>
        <a:p>
          <a:endParaRPr lang="en-US"/>
        </a:p>
      </dgm:t>
    </dgm:pt>
    <dgm:pt modelId="{F873E010-8A8F-4808-9313-0FDB49552A6B}">
      <dgm:prSet/>
      <dgm:spPr/>
      <dgm:t>
        <a:bodyPr/>
        <a:lstStyle/>
        <a:p>
          <a:r>
            <a:rPr lang="en-US" dirty="0"/>
            <a:t>Data Cleaning</a:t>
          </a:r>
        </a:p>
      </dgm:t>
    </dgm:pt>
    <dgm:pt modelId="{3AA4B5FD-9E7D-4958-AD26-A5D380F07C69}" type="parTrans" cxnId="{80FEB9DC-D23D-44F0-87DD-573F4A94B845}">
      <dgm:prSet/>
      <dgm:spPr/>
      <dgm:t>
        <a:bodyPr/>
        <a:lstStyle/>
        <a:p>
          <a:endParaRPr lang="en-US"/>
        </a:p>
      </dgm:t>
    </dgm:pt>
    <dgm:pt modelId="{14D9A622-1BDA-4C98-B655-4D8886FBB112}" type="sibTrans" cxnId="{80FEB9DC-D23D-44F0-87DD-573F4A94B845}">
      <dgm:prSet/>
      <dgm:spPr/>
      <dgm:t>
        <a:bodyPr/>
        <a:lstStyle/>
        <a:p>
          <a:endParaRPr lang="en-US"/>
        </a:p>
      </dgm:t>
    </dgm:pt>
    <dgm:pt modelId="{31D90816-EDAF-4167-BD83-001DE956F5EE}">
      <dgm:prSet/>
      <dgm:spPr/>
      <dgm:t>
        <a:bodyPr/>
        <a:lstStyle/>
        <a:p>
          <a:r>
            <a:rPr lang="en-US" dirty="0"/>
            <a:t>Statistical Summary Analysis</a:t>
          </a:r>
        </a:p>
      </dgm:t>
    </dgm:pt>
    <dgm:pt modelId="{756984BB-28FC-4BB3-8980-1C80DCDAC376}" type="parTrans" cxnId="{B998E1EF-BF8B-46E9-9DC2-BC11791EA0B1}">
      <dgm:prSet/>
      <dgm:spPr/>
      <dgm:t>
        <a:bodyPr/>
        <a:lstStyle/>
        <a:p>
          <a:endParaRPr lang="en-US"/>
        </a:p>
      </dgm:t>
    </dgm:pt>
    <dgm:pt modelId="{97444321-1FDC-45DD-8455-751F5C19912D}" type="sibTrans" cxnId="{B998E1EF-BF8B-46E9-9DC2-BC11791EA0B1}">
      <dgm:prSet/>
      <dgm:spPr/>
      <dgm:t>
        <a:bodyPr/>
        <a:lstStyle/>
        <a:p>
          <a:endParaRPr lang="en-US"/>
        </a:p>
      </dgm:t>
    </dgm:pt>
    <dgm:pt modelId="{5F37D828-4833-4A29-86AB-C832BB24B289}">
      <dgm:prSet/>
      <dgm:spPr/>
      <dgm:t>
        <a:bodyPr/>
        <a:lstStyle/>
        <a:p>
          <a:r>
            <a:rPr lang="en-US" dirty="0"/>
            <a:t> Data Analysis and Insights</a:t>
          </a:r>
        </a:p>
      </dgm:t>
    </dgm:pt>
    <dgm:pt modelId="{55041D16-17F2-4C07-AD78-68B407F887EB}" type="parTrans" cxnId="{0BFD3F97-3FE6-4243-A6CE-EBD1E585E73B}">
      <dgm:prSet/>
      <dgm:spPr/>
      <dgm:t>
        <a:bodyPr/>
        <a:lstStyle/>
        <a:p>
          <a:endParaRPr lang="en-US"/>
        </a:p>
      </dgm:t>
    </dgm:pt>
    <dgm:pt modelId="{07CB70F9-FE0D-410B-8293-319AFCDEE014}" type="sibTrans" cxnId="{0BFD3F97-3FE6-4243-A6CE-EBD1E585E73B}">
      <dgm:prSet/>
      <dgm:spPr/>
      <dgm:t>
        <a:bodyPr/>
        <a:lstStyle/>
        <a:p>
          <a:endParaRPr lang="en-US"/>
        </a:p>
      </dgm:t>
    </dgm:pt>
    <dgm:pt modelId="{38D2BCC8-4E51-42D3-A985-35708C964A0C}">
      <dgm:prSet/>
      <dgm:spPr/>
      <dgm:t>
        <a:bodyPr/>
        <a:lstStyle/>
        <a:p>
          <a:r>
            <a:rPr lang="en-US" dirty="0"/>
            <a:t>Conclusion</a:t>
          </a:r>
        </a:p>
      </dgm:t>
    </dgm:pt>
    <dgm:pt modelId="{B29D6CEF-4A86-4499-8E70-0D818AB67894}" type="parTrans" cxnId="{B4B8A5DF-C2A4-40C7-9CA6-A13361DFF26C}">
      <dgm:prSet/>
      <dgm:spPr/>
      <dgm:t>
        <a:bodyPr/>
        <a:lstStyle/>
        <a:p>
          <a:endParaRPr lang="en-US"/>
        </a:p>
      </dgm:t>
    </dgm:pt>
    <dgm:pt modelId="{29B155A4-DF72-42ED-88E1-60FED3C0F9FC}" type="sibTrans" cxnId="{B4B8A5DF-C2A4-40C7-9CA6-A13361DFF26C}">
      <dgm:prSet/>
      <dgm:spPr/>
      <dgm:t>
        <a:bodyPr/>
        <a:lstStyle/>
        <a:p>
          <a:endParaRPr lang="en-US"/>
        </a:p>
      </dgm:t>
    </dgm:pt>
    <dgm:pt modelId="{9ED6BFFA-2CF8-45B6-95A1-4D08B6330734}" type="pres">
      <dgm:prSet presAssocID="{CD7380AB-905F-4124-97DB-9458C8C0BF5B}" presName="linear" presStyleCnt="0">
        <dgm:presLayoutVars>
          <dgm:dir/>
          <dgm:animLvl val="lvl"/>
          <dgm:resizeHandles val="exact"/>
        </dgm:presLayoutVars>
      </dgm:prSet>
      <dgm:spPr/>
    </dgm:pt>
    <dgm:pt modelId="{87F00CE6-4124-4E70-9CC8-DC154A42989B}" type="pres">
      <dgm:prSet presAssocID="{1574D667-C96D-4F11-8831-E5B1B2392846}" presName="parentLin" presStyleCnt="0"/>
      <dgm:spPr/>
    </dgm:pt>
    <dgm:pt modelId="{EFD268DD-373B-4366-9B9C-8A596AAB0C1C}" type="pres">
      <dgm:prSet presAssocID="{1574D667-C96D-4F11-8831-E5B1B2392846}" presName="parentLeftMargin" presStyleLbl="node1" presStyleIdx="0" presStyleCnt="8"/>
      <dgm:spPr/>
    </dgm:pt>
    <dgm:pt modelId="{B84500E3-420C-4C1D-BAAD-F3C8CD199F5F}" type="pres">
      <dgm:prSet presAssocID="{1574D667-C96D-4F11-8831-E5B1B2392846}" presName="parentText" presStyleLbl="node1" presStyleIdx="0" presStyleCnt="8">
        <dgm:presLayoutVars>
          <dgm:chMax val="0"/>
          <dgm:bulletEnabled val="1"/>
        </dgm:presLayoutVars>
      </dgm:prSet>
      <dgm:spPr/>
    </dgm:pt>
    <dgm:pt modelId="{FFA83FF0-2A9F-4332-B8F9-251049F875D9}" type="pres">
      <dgm:prSet presAssocID="{1574D667-C96D-4F11-8831-E5B1B2392846}" presName="negativeSpace" presStyleCnt="0"/>
      <dgm:spPr/>
    </dgm:pt>
    <dgm:pt modelId="{443AB84C-8CE8-4F3F-BEB3-DBD479D30564}" type="pres">
      <dgm:prSet presAssocID="{1574D667-C96D-4F11-8831-E5B1B2392846}" presName="childText" presStyleLbl="conFgAcc1" presStyleIdx="0" presStyleCnt="8">
        <dgm:presLayoutVars>
          <dgm:bulletEnabled val="1"/>
        </dgm:presLayoutVars>
      </dgm:prSet>
      <dgm:spPr/>
    </dgm:pt>
    <dgm:pt modelId="{BFF194D0-B29D-48A8-AC43-D746780B1186}" type="pres">
      <dgm:prSet presAssocID="{FFD4A405-3A62-487D-9A8F-20BE0FDAF9F0}" presName="spaceBetweenRectangles" presStyleCnt="0"/>
      <dgm:spPr/>
    </dgm:pt>
    <dgm:pt modelId="{27FAB5B5-7DB5-4743-BA67-F20EA2802ADA}" type="pres">
      <dgm:prSet presAssocID="{8EBFF18D-9D8E-45AF-841B-E1BDD47D291C}" presName="parentLin" presStyleCnt="0"/>
      <dgm:spPr/>
    </dgm:pt>
    <dgm:pt modelId="{5DF34B26-F615-4DE8-B30A-7196710F6A8F}" type="pres">
      <dgm:prSet presAssocID="{8EBFF18D-9D8E-45AF-841B-E1BDD47D291C}" presName="parentLeftMargin" presStyleLbl="node1" presStyleIdx="0" presStyleCnt="8"/>
      <dgm:spPr/>
    </dgm:pt>
    <dgm:pt modelId="{7D83F450-4CDB-4177-9063-3745919C050C}" type="pres">
      <dgm:prSet presAssocID="{8EBFF18D-9D8E-45AF-841B-E1BDD47D291C}" presName="parentText" presStyleLbl="node1" presStyleIdx="1" presStyleCnt="8">
        <dgm:presLayoutVars>
          <dgm:chMax val="0"/>
          <dgm:bulletEnabled val="1"/>
        </dgm:presLayoutVars>
      </dgm:prSet>
      <dgm:spPr/>
    </dgm:pt>
    <dgm:pt modelId="{0945B98F-B690-4EF5-86F0-66728F7FDE53}" type="pres">
      <dgm:prSet presAssocID="{8EBFF18D-9D8E-45AF-841B-E1BDD47D291C}" presName="negativeSpace" presStyleCnt="0"/>
      <dgm:spPr/>
    </dgm:pt>
    <dgm:pt modelId="{3AFD75E1-7F82-41B3-B4B9-B48F449DB5EB}" type="pres">
      <dgm:prSet presAssocID="{8EBFF18D-9D8E-45AF-841B-E1BDD47D291C}" presName="childText" presStyleLbl="conFgAcc1" presStyleIdx="1" presStyleCnt="8">
        <dgm:presLayoutVars>
          <dgm:bulletEnabled val="1"/>
        </dgm:presLayoutVars>
      </dgm:prSet>
      <dgm:spPr/>
    </dgm:pt>
    <dgm:pt modelId="{84F73C9E-B833-4FE6-B20D-9E895320B6C9}" type="pres">
      <dgm:prSet presAssocID="{529AECF1-18E7-4245-ABF7-6E3AAA22094B}" presName="spaceBetweenRectangles" presStyleCnt="0"/>
      <dgm:spPr/>
    </dgm:pt>
    <dgm:pt modelId="{6560B7BF-AFD1-43C7-8A8F-8009B4B1888D}" type="pres">
      <dgm:prSet presAssocID="{F388AD1F-7BEA-4468-898A-188FBA6EF817}" presName="parentLin" presStyleCnt="0"/>
      <dgm:spPr/>
    </dgm:pt>
    <dgm:pt modelId="{C8893517-CFF6-4BA3-86C5-8E5CB2F45389}" type="pres">
      <dgm:prSet presAssocID="{F388AD1F-7BEA-4468-898A-188FBA6EF817}" presName="parentLeftMargin" presStyleLbl="node1" presStyleIdx="1" presStyleCnt="8"/>
      <dgm:spPr/>
    </dgm:pt>
    <dgm:pt modelId="{949C4C9E-C5A7-40E9-B2C4-61AB50ABAAA0}" type="pres">
      <dgm:prSet presAssocID="{F388AD1F-7BEA-4468-898A-188FBA6EF817}" presName="parentText" presStyleLbl="node1" presStyleIdx="2" presStyleCnt="8">
        <dgm:presLayoutVars>
          <dgm:chMax val="0"/>
          <dgm:bulletEnabled val="1"/>
        </dgm:presLayoutVars>
      </dgm:prSet>
      <dgm:spPr/>
    </dgm:pt>
    <dgm:pt modelId="{AEE45B8A-D3BA-4FB5-8C08-89666C64203A}" type="pres">
      <dgm:prSet presAssocID="{F388AD1F-7BEA-4468-898A-188FBA6EF817}" presName="negativeSpace" presStyleCnt="0"/>
      <dgm:spPr/>
    </dgm:pt>
    <dgm:pt modelId="{87E517FE-6F03-445C-A032-F9907BB65C74}" type="pres">
      <dgm:prSet presAssocID="{F388AD1F-7BEA-4468-898A-188FBA6EF817}" presName="childText" presStyleLbl="conFgAcc1" presStyleIdx="2" presStyleCnt="8">
        <dgm:presLayoutVars>
          <dgm:bulletEnabled val="1"/>
        </dgm:presLayoutVars>
      </dgm:prSet>
      <dgm:spPr/>
    </dgm:pt>
    <dgm:pt modelId="{FCD1C11F-852D-4B8A-A161-D06C99397929}" type="pres">
      <dgm:prSet presAssocID="{B99029AF-6EA7-4D16-8840-19B0A4758333}" presName="spaceBetweenRectangles" presStyleCnt="0"/>
      <dgm:spPr/>
    </dgm:pt>
    <dgm:pt modelId="{0FE53668-624B-4F14-95B0-6497745448CB}" type="pres">
      <dgm:prSet presAssocID="{BEB49007-4794-413E-BA99-7AFE8EBA23DB}" presName="parentLin" presStyleCnt="0"/>
      <dgm:spPr/>
    </dgm:pt>
    <dgm:pt modelId="{DC852F2B-F228-4B37-AF2E-939FF0BAC629}" type="pres">
      <dgm:prSet presAssocID="{BEB49007-4794-413E-BA99-7AFE8EBA23DB}" presName="parentLeftMargin" presStyleLbl="node1" presStyleIdx="2" presStyleCnt="8"/>
      <dgm:spPr/>
    </dgm:pt>
    <dgm:pt modelId="{024969DE-9FB9-4E24-AF87-0E1E2BF4E6C3}" type="pres">
      <dgm:prSet presAssocID="{BEB49007-4794-413E-BA99-7AFE8EBA23DB}" presName="parentText" presStyleLbl="node1" presStyleIdx="3" presStyleCnt="8">
        <dgm:presLayoutVars>
          <dgm:chMax val="0"/>
          <dgm:bulletEnabled val="1"/>
        </dgm:presLayoutVars>
      </dgm:prSet>
      <dgm:spPr/>
    </dgm:pt>
    <dgm:pt modelId="{ACE659C6-2AF3-4957-BDE6-BFAEE1E15E83}" type="pres">
      <dgm:prSet presAssocID="{BEB49007-4794-413E-BA99-7AFE8EBA23DB}" presName="negativeSpace" presStyleCnt="0"/>
      <dgm:spPr/>
    </dgm:pt>
    <dgm:pt modelId="{10F96C3E-6541-4E39-B810-DAD48D3D4A41}" type="pres">
      <dgm:prSet presAssocID="{BEB49007-4794-413E-BA99-7AFE8EBA23DB}" presName="childText" presStyleLbl="conFgAcc1" presStyleIdx="3" presStyleCnt="8">
        <dgm:presLayoutVars>
          <dgm:bulletEnabled val="1"/>
        </dgm:presLayoutVars>
      </dgm:prSet>
      <dgm:spPr/>
    </dgm:pt>
    <dgm:pt modelId="{25ED8EE0-4C98-4D95-AF0B-0C034AD96221}" type="pres">
      <dgm:prSet presAssocID="{295A3CBD-4112-496C-A027-9C09D3A8037B}" presName="spaceBetweenRectangles" presStyleCnt="0"/>
      <dgm:spPr/>
    </dgm:pt>
    <dgm:pt modelId="{CBA2C760-EF05-449B-8F7B-4BEF405DEB5D}" type="pres">
      <dgm:prSet presAssocID="{F873E010-8A8F-4808-9313-0FDB49552A6B}" presName="parentLin" presStyleCnt="0"/>
      <dgm:spPr/>
    </dgm:pt>
    <dgm:pt modelId="{ECAEFEC5-2607-4636-8439-BD83C13A986B}" type="pres">
      <dgm:prSet presAssocID="{F873E010-8A8F-4808-9313-0FDB49552A6B}" presName="parentLeftMargin" presStyleLbl="node1" presStyleIdx="3" presStyleCnt="8"/>
      <dgm:spPr/>
    </dgm:pt>
    <dgm:pt modelId="{D4B041CC-1934-4028-AC6B-C753E58BB85B}" type="pres">
      <dgm:prSet presAssocID="{F873E010-8A8F-4808-9313-0FDB49552A6B}" presName="parentText" presStyleLbl="node1" presStyleIdx="4" presStyleCnt="8">
        <dgm:presLayoutVars>
          <dgm:chMax val="0"/>
          <dgm:bulletEnabled val="1"/>
        </dgm:presLayoutVars>
      </dgm:prSet>
      <dgm:spPr/>
    </dgm:pt>
    <dgm:pt modelId="{4314A6F4-F74D-4C68-8DC9-9ABDFCEBBF0B}" type="pres">
      <dgm:prSet presAssocID="{F873E010-8A8F-4808-9313-0FDB49552A6B}" presName="negativeSpace" presStyleCnt="0"/>
      <dgm:spPr/>
    </dgm:pt>
    <dgm:pt modelId="{88619D95-ADBE-47E7-9B02-10FC026A9F3D}" type="pres">
      <dgm:prSet presAssocID="{F873E010-8A8F-4808-9313-0FDB49552A6B}" presName="childText" presStyleLbl="conFgAcc1" presStyleIdx="4" presStyleCnt="8">
        <dgm:presLayoutVars>
          <dgm:bulletEnabled val="1"/>
        </dgm:presLayoutVars>
      </dgm:prSet>
      <dgm:spPr/>
    </dgm:pt>
    <dgm:pt modelId="{62E0A32B-85E9-44B9-93B6-E774F6073FE7}" type="pres">
      <dgm:prSet presAssocID="{14D9A622-1BDA-4C98-B655-4D8886FBB112}" presName="spaceBetweenRectangles" presStyleCnt="0"/>
      <dgm:spPr/>
    </dgm:pt>
    <dgm:pt modelId="{9ADD7D4D-E84D-4CEC-AEC5-0663F0E8B2AD}" type="pres">
      <dgm:prSet presAssocID="{31D90816-EDAF-4167-BD83-001DE956F5EE}" presName="parentLin" presStyleCnt="0"/>
      <dgm:spPr/>
    </dgm:pt>
    <dgm:pt modelId="{5C312FE5-BEB2-4E62-9BE1-8C78168CBAB4}" type="pres">
      <dgm:prSet presAssocID="{31D90816-EDAF-4167-BD83-001DE956F5EE}" presName="parentLeftMargin" presStyleLbl="node1" presStyleIdx="4" presStyleCnt="8"/>
      <dgm:spPr/>
    </dgm:pt>
    <dgm:pt modelId="{11669583-1669-4C5D-87C4-E3651C160F75}" type="pres">
      <dgm:prSet presAssocID="{31D90816-EDAF-4167-BD83-001DE956F5EE}" presName="parentText" presStyleLbl="node1" presStyleIdx="5" presStyleCnt="8">
        <dgm:presLayoutVars>
          <dgm:chMax val="0"/>
          <dgm:bulletEnabled val="1"/>
        </dgm:presLayoutVars>
      </dgm:prSet>
      <dgm:spPr/>
    </dgm:pt>
    <dgm:pt modelId="{58D1BA87-8653-454B-8F77-33204868C43E}" type="pres">
      <dgm:prSet presAssocID="{31D90816-EDAF-4167-BD83-001DE956F5EE}" presName="negativeSpace" presStyleCnt="0"/>
      <dgm:spPr/>
    </dgm:pt>
    <dgm:pt modelId="{17BA7024-6936-4F5F-8B01-9C4D440D47A9}" type="pres">
      <dgm:prSet presAssocID="{31D90816-EDAF-4167-BD83-001DE956F5EE}" presName="childText" presStyleLbl="conFgAcc1" presStyleIdx="5" presStyleCnt="8">
        <dgm:presLayoutVars>
          <dgm:bulletEnabled val="1"/>
        </dgm:presLayoutVars>
      </dgm:prSet>
      <dgm:spPr/>
    </dgm:pt>
    <dgm:pt modelId="{60FD737D-0409-4F53-94D0-A0FF17CAED41}" type="pres">
      <dgm:prSet presAssocID="{97444321-1FDC-45DD-8455-751F5C19912D}" presName="spaceBetweenRectangles" presStyleCnt="0"/>
      <dgm:spPr/>
    </dgm:pt>
    <dgm:pt modelId="{6DC9783A-E1AD-46AA-BA79-BBF898C12393}" type="pres">
      <dgm:prSet presAssocID="{5F37D828-4833-4A29-86AB-C832BB24B289}" presName="parentLin" presStyleCnt="0"/>
      <dgm:spPr/>
    </dgm:pt>
    <dgm:pt modelId="{0FC775D6-E2FD-4C00-B789-BB9EDE647DD4}" type="pres">
      <dgm:prSet presAssocID="{5F37D828-4833-4A29-86AB-C832BB24B289}" presName="parentLeftMargin" presStyleLbl="node1" presStyleIdx="5" presStyleCnt="8"/>
      <dgm:spPr/>
    </dgm:pt>
    <dgm:pt modelId="{C3E73A53-C8C8-486A-BD15-91A83AAA2CCF}" type="pres">
      <dgm:prSet presAssocID="{5F37D828-4833-4A29-86AB-C832BB24B289}" presName="parentText" presStyleLbl="node1" presStyleIdx="6" presStyleCnt="8">
        <dgm:presLayoutVars>
          <dgm:chMax val="0"/>
          <dgm:bulletEnabled val="1"/>
        </dgm:presLayoutVars>
      </dgm:prSet>
      <dgm:spPr/>
    </dgm:pt>
    <dgm:pt modelId="{8018A74F-0E1C-488F-B956-FE1702BAC999}" type="pres">
      <dgm:prSet presAssocID="{5F37D828-4833-4A29-86AB-C832BB24B289}" presName="negativeSpace" presStyleCnt="0"/>
      <dgm:spPr/>
    </dgm:pt>
    <dgm:pt modelId="{9239AB8D-EC17-46DC-B548-961CC3FF7F65}" type="pres">
      <dgm:prSet presAssocID="{5F37D828-4833-4A29-86AB-C832BB24B289}" presName="childText" presStyleLbl="conFgAcc1" presStyleIdx="6" presStyleCnt="8">
        <dgm:presLayoutVars>
          <dgm:bulletEnabled val="1"/>
        </dgm:presLayoutVars>
      </dgm:prSet>
      <dgm:spPr/>
    </dgm:pt>
    <dgm:pt modelId="{C09C8552-38AC-4B04-A42D-34104C599DD2}" type="pres">
      <dgm:prSet presAssocID="{07CB70F9-FE0D-410B-8293-319AFCDEE014}" presName="spaceBetweenRectangles" presStyleCnt="0"/>
      <dgm:spPr/>
    </dgm:pt>
    <dgm:pt modelId="{57C0A141-EEE9-4FBB-A91F-1DEFCD32F744}" type="pres">
      <dgm:prSet presAssocID="{38D2BCC8-4E51-42D3-A985-35708C964A0C}" presName="parentLin" presStyleCnt="0"/>
      <dgm:spPr/>
    </dgm:pt>
    <dgm:pt modelId="{C0BFCC29-708D-493F-B652-817C4782157F}" type="pres">
      <dgm:prSet presAssocID="{38D2BCC8-4E51-42D3-A985-35708C964A0C}" presName="parentLeftMargin" presStyleLbl="node1" presStyleIdx="6" presStyleCnt="8"/>
      <dgm:spPr/>
    </dgm:pt>
    <dgm:pt modelId="{F8112C00-F9D4-43C5-90D1-93CC9599138E}" type="pres">
      <dgm:prSet presAssocID="{38D2BCC8-4E51-42D3-A985-35708C964A0C}" presName="parentText" presStyleLbl="node1" presStyleIdx="7" presStyleCnt="8">
        <dgm:presLayoutVars>
          <dgm:chMax val="0"/>
          <dgm:bulletEnabled val="1"/>
        </dgm:presLayoutVars>
      </dgm:prSet>
      <dgm:spPr/>
    </dgm:pt>
    <dgm:pt modelId="{D60CD379-9437-43FA-A9BB-55B2FF439B34}" type="pres">
      <dgm:prSet presAssocID="{38D2BCC8-4E51-42D3-A985-35708C964A0C}" presName="negativeSpace" presStyleCnt="0"/>
      <dgm:spPr/>
    </dgm:pt>
    <dgm:pt modelId="{FA9B3F8C-0975-499D-90A3-417FC53C4E4F}" type="pres">
      <dgm:prSet presAssocID="{38D2BCC8-4E51-42D3-A985-35708C964A0C}" presName="childText" presStyleLbl="conFgAcc1" presStyleIdx="7" presStyleCnt="8">
        <dgm:presLayoutVars>
          <dgm:bulletEnabled val="1"/>
        </dgm:presLayoutVars>
      </dgm:prSet>
      <dgm:spPr/>
    </dgm:pt>
  </dgm:ptLst>
  <dgm:cxnLst>
    <dgm:cxn modelId="{95671913-9C2F-489E-BC78-A63C1256E39F}" type="presOf" srcId="{38D2BCC8-4E51-42D3-A985-35708C964A0C}" destId="{F8112C00-F9D4-43C5-90D1-93CC9599138E}" srcOrd="1" destOrd="0" presId="urn:microsoft.com/office/officeart/2005/8/layout/list1"/>
    <dgm:cxn modelId="{BBE97414-3AB1-44E1-A2E0-1A3074BA602E}" type="presOf" srcId="{5F37D828-4833-4A29-86AB-C832BB24B289}" destId="{0FC775D6-E2FD-4C00-B789-BB9EDE647DD4}" srcOrd="0" destOrd="0" presId="urn:microsoft.com/office/officeart/2005/8/layout/list1"/>
    <dgm:cxn modelId="{7F738F17-32FC-4401-93C6-88DD1C4D915E}" type="presOf" srcId="{F873E010-8A8F-4808-9313-0FDB49552A6B}" destId="{D4B041CC-1934-4028-AC6B-C753E58BB85B}" srcOrd="1" destOrd="0" presId="urn:microsoft.com/office/officeart/2005/8/layout/list1"/>
    <dgm:cxn modelId="{47E36D1B-F5D2-4814-B69C-487D35A7D642}" type="presOf" srcId="{31D90816-EDAF-4167-BD83-001DE956F5EE}" destId="{11669583-1669-4C5D-87C4-E3651C160F75}" srcOrd="1" destOrd="0" presId="urn:microsoft.com/office/officeart/2005/8/layout/list1"/>
    <dgm:cxn modelId="{9F920C20-5A91-4DA3-96DB-63D744266EF9}" type="presOf" srcId="{8EBFF18D-9D8E-45AF-841B-E1BDD47D291C}" destId="{5DF34B26-F615-4DE8-B30A-7196710F6A8F}" srcOrd="0" destOrd="0" presId="urn:microsoft.com/office/officeart/2005/8/layout/list1"/>
    <dgm:cxn modelId="{E3DDA323-5A67-4AE0-902F-6326F4CD0676}" type="presOf" srcId="{F388AD1F-7BEA-4468-898A-188FBA6EF817}" destId="{C8893517-CFF6-4BA3-86C5-8E5CB2F45389}" srcOrd="0" destOrd="0" presId="urn:microsoft.com/office/officeart/2005/8/layout/list1"/>
    <dgm:cxn modelId="{E244472F-5FDE-411F-B7F8-568CE92E8B3B}" type="presOf" srcId="{F873E010-8A8F-4808-9313-0FDB49552A6B}" destId="{ECAEFEC5-2607-4636-8439-BD83C13A986B}" srcOrd="0" destOrd="0" presId="urn:microsoft.com/office/officeart/2005/8/layout/list1"/>
    <dgm:cxn modelId="{E18B4D33-EDE6-46F2-A704-8EBAEAE70F7B}" type="presOf" srcId="{1574D667-C96D-4F11-8831-E5B1B2392846}" destId="{EFD268DD-373B-4366-9B9C-8A596AAB0C1C}" srcOrd="0" destOrd="0" presId="urn:microsoft.com/office/officeart/2005/8/layout/list1"/>
    <dgm:cxn modelId="{838F915E-4D51-4144-AB3D-1F4E533557C2}" type="presOf" srcId="{5F37D828-4833-4A29-86AB-C832BB24B289}" destId="{C3E73A53-C8C8-486A-BD15-91A83AAA2CCF}" srcOrd="1" destOrd="0" presId="urn:microsoft.com/office/officeart/2005/8/layout/list1"/>
    <dgm:cxn modelId="{6634FE6A-01A5-43E2-9565-0DBDC96CFFBC}" srcId="{CD7380AB-905F-4124-97DB-9458C8C0BF5B}" destId="{1574D667-C96D-4F11-8831-E5B1B2392846}" srcOrd="0" destOrd="0" parTransId="{C6EB7E30-E8DC-4E56-BA91-04ACC7205CCC}" sibTransId="{FFD4A405-3A62-487D-9A8F-20BE0FDAF9F0}"/>
    <dgm:cxn modelId="{6CC8C44E-D266-4B54-8324-2F1E7763CB83}" type="presOf" srcId="{BEB49007-4794-413E-BA99-7AFE8EBA23DB}" destId="{024969DE-9FB9-4E24-AF87-0E1E2BF4E6C3}" srcOrd="1" destOrd="0" presId="urn:microsoft.com/office/officeart/2005/8/layout/list1"/>
    <dgm:cxn modelId="{D3BE5577-5998-4F61-A832-51B9DF8E7B59}" type="presOf" srcId="{38D2BCC8-4E51-42D3-A985-35708C964A0C}" destId="{C0BFCC29-708D-493F-B652-817C4782157F}" srcOrd="0" destOrd="0" presId="urn:microsoft.com/office/officeart/2005/8/layout/list1"/>
    <dgm:cxn modelId="{EC4C7087-7590-45F5-A279-E5E54ACA782D}" type="presOf" srcId="{BEB49007-4794-413E-BA99-7AFE8EBA23DB}" destId="{DC852F2B-F228-4B37-AF2E-939FF0BAC629}" srcOrd="0" destOrd="0" presId="urn:microsoft.com/office/officeart/2005/8/layout/list1"/>
    <dgm:cxn modelId="{AB11548D-E666-4787-8557-5E4C5B4BD7A7}" srcId="{CD7380AB-905F-4124-97DB-9458C8C0BF5B}" destId="{8EBFF18D-9D8E-45AF-841B-E1BDD47D291C}" srcOrd="1" destOrd="0" parTransId="{B6C99900-A1D9-44AA-8671-F42F7E6A4AD9}" sibTransId="{529AECF1-18E7-4245-ABF7-6E3AAA22094B}"/>
    <dgm:cxn modelId="{0BFD3F97-3FE6-4243-A6CE-EBD1E585E73B}" srcId="{CD7380AB-905F-4124-97DB-9458C8C0BF5B}" destId="{5F37D828-4833-4A29-86AB-C832BB24B289}" srcOrd="6" destOrd="0" parTransId="{55041D16-17F2-4C07-AD78-68B407F887EB}" sibTransId="{07CB70F9-FE0D-410B-8293-319AFCDEE014}"/>
    <dgm:cxn modelId="{4658E3A4-4DDE-4C00-AC4A-5BD60D8F9DEA}" type="presOf" srcId="{31D90816-EDAF-4167-BD83-001DE956F5EE}" destId="{5C312FE5-BEB2-4E62-9BE1-8C78168CBAB4}" srcOrd="0" destOrd="0" presId="urn:microsoft.com/office/officeart/2005/8/layout/list1"/>
    <dgm:cxn modelId="{2F19D3AE-7957-45B9-9402-4B76848A7D3A}" type="presOf" srcId="{CD7380AB-905F-4124-97DB-9458C8C0BF5B}" destId="{9ED6BFFA-2CF8-45B6-95A1-4D08B6330734}" srcOrd="0" destOrd="0" presId="urn:microsoft.com/office/officeart/2005/8/layout/list1"/>
    <dgm:cxn modelId="{BB0BD9AF-A899-4854-8A5E-309C6B1F1DED}" type="presOf" srcId="{F388AD1F-7BEA-4468-898A-188FBA6EF817}" destId="{949C4C9E-C5A7-40E9-B2C4-61AB50ABAAA0}" srcOrd="1" destOrd="0" presId="urn:microsoft.com/office/officeart/2005/8/layout/list1"/>
    <dgm:cxn modelId="{4930B5C6-F80B-4B3A-B4B3-E5D1E9B47F04}" srcId="{CD7380AB-905F-4124-97DB-9458C8C0BF5B}" destId="{BEB49007-4794-413E-BA99-7AFE8EBA23DB}" srcOrd="3" destOrd="0" parTransId="{451D8567-497E-41CB-91F6-DCFE217811F6}" sibTransId="{295A3CBD-4112-496C-A027-9C09D3A8037B}"/>
    <dgm:cxn modelId="{3C052ECC-A30E-4905-A254-FD02E310D5DA}" type="presOf" srcId="{8EBFF18D-9D8E-45AF-841B-E1BDD47D291C}" destId="{7D83F450-4CDB-4177-9063-3745919C050C}" srcOrd="1" destOrd="0" presId="urn:microsoft.com/office/officeart/2005/8/layout/list1"/>
    <dgm:cxn modelId="{B3DB20CF-BC92-420A-A346-5DD2E189060A}" srcId="{CD7380AB-905F-4124-97DB-9458C8C0BF5B}" destId="{F388AD1F-7BEA-4468-898A-188FBA6EF817}" srcOrd="2" destOrd="0" parTransId="{4163C5B1-9BB4-478F-852E-50C8BFB3F874}" sibTransId="{B99029AF-6EA7-4D16-8840-19B0A4758333}"/>
    <dgm:cxn modelId="{80FEB9DC-D23D-44F0-87DD-573F4A94B845}" srcId="{CD7380AB-905F-4124-97DB-9458C8C0BF5B}" destId="{F873E010-8A8F-4808-9313-0FDB49552A6B}" srcOrd="4" destOrd="0" parTransId="{3AA4B5FD-9E7D-4958-AD26-A5D380F07C69}" sibTransId="{14D9A622-1BDA-4C98-B655-4D8886FBB112}"/>
    <dgm:cxn modelId="{B4B8A5DF-C2A4-40C7-9CA6-A13361DFF26C}" srcId="{CD7380AB-905F-4124-97DB-9458C8C0BF5B}" destId="{38D2BCC8-4E51-42D3-A985-35708C964A0C}" srcOrd="7" destOrd="0" parTransId="{B29D6CEF-4A86-4499-8E70-0D818AB67894}" sibTransId="{29B155A4-DF72-42ED-88E1-60FED3C0F9FC}"/>
    <dgm:cxn modelId="{B998E1EF-BF8B-46E9-9DC2-BC11791EA0B1}" srcId="{CD7380AB-905F-4124-97DB-9458C8C0BF5B}" destId="{31D90816-EDAF-4167-BD83-001DE956F5EE}" srcOrd="5" destOrd="0" parTransId="{756984BB-28FC-4BB3-8980-1C80DCDAC376}" sibTransId="{97444321-1FDC-45DD-8455-751F5C19912D}"/>
    <dgm:cxn modelId="{848097F2-E034-4500-9BA5-9170DC13ACE9}" type="presOf" srcId="{1574D667-C96D-4F11-8831-E5B1B2392846}" destId="{B84500E3-420C-4C1D-BAAD-F3C8CD199F5F}" srcOrd="1" destOrd="0" presId="urn:microsoft.com/office/officeart/2005/8/layout/list1"/>
    <dgm:cxn modelId="{33694B0B-B6CD-4D2A-A4D2-2AF6F0417F38}" type="presParOf" srcId="{9ED6BFFA-2CF8-45B6-95A1-4D08B6330734}" destId="{87F00CE6-4124-4E70-9CC8-DC154A42989B}" srcOrd="0" destOrd="0" presId="urn:microsoft.com/office/officeart/2005/8/layout/list1"/>
    <dgm:cxn modelId="{B97EE5DC-8CF1-449D-9D06-4F6F302461E0}" type="presParOf" srcId="{87F00CE6-4124-4E70-9CC8-DC154A42989B}" destId="{EFD268DD-373B-4366-9B9C-8A596AAB0C1C}" srcOrd="0" destOrd="0" presId="urn:microsoft.com/office/officeart/2005/8/layout/list1"/>
    <dgm:cxn modelId="{C297A677-764C-4005-892C-3A53014CF9FF}" type="presParOf" srcId="{87F00CE6-4124-4E70-9CC8-DC154A42989B}" destId="{B84500E3-420C-4C1D-BAAD-F3C8CD199F5F}" srcOrd="1" destOrd="0" presId="urn:microsoft.com/office/officeart/2005/8/layout/list1"/>
    <dgm:cxn modelId="{E8428D39-1DBF-4A60-ADA5-170B02367097}" type="presParOf" srcId="{9ED6BFFA-2CF8-45B6-95A1-4D08B6330734}" destId="{FFA83FF0-2A9F-4332-B8F9-251049F875D9}" srcOrd="1" destOrd="0" presId="urn:microsoft.com/office/officeart/2005/8/layout/list1"/>
    <dgm:cxn modelId="{7071C556-01FA-45DE-8000-C549B1111F54}" type="presParOf" srcId="{9ED6BFFA-2CF8-45B6-95A1-4D08B6330734}" destId="{443AB84C-8CE8-4F3F-BEB3-DBD479D30564}" srcOrd="2" destOrd="0" presId="urn:microsoft.com/office/officeart/2005/8/layout/list1"/>
    <dgm:cxn modelId="{D562BD43-209A-400F-B61E-4270B535A0B1}" type="presParOf" srcId="{9ED6BFFA-2CF8-45B6-95A1-4D08B6330734}" destId="{BFF194D0-B29D-48A8-AC43-D746780B1186}" srcOrd="3" destOrd="0" presId="urn:microsoft.com/office/officeart/2005/8/layout/list1"/>
    <dgm:cxn modelId="{6948D2A5-EB10-4F76-B849-FD265591522F}" type="presParOf" srcId="{9ED6BFFA-2CF8-45B6-95A1-4D08B6330734}" destId="{27FAB5B5-7DB5-4743-BA67-F20EA2802ADA}" srcOrd="4" destOrd="0" presId="urn:microsoft.com/office/officeart/2005/8/layout/list1"/>
    <dgm:cxn modelId="{37AAAE2A-5033-47DA-807A-2C639FC5BCAD}" type="presParOf" srcId="{27FAB5B5-7DB5-4743-BA67-F20EA2802ADA}" destId="{5DF34B26-F615-4DE8-B30A-7196710F6A8F}" srcOrd="0" destOrd="0" presId="urn:microsoft.com/office/officeart/2005/8/layout/list1"/>
    <dgm:cxn modelId="{466C91EE-51B1-4B2E-9315-B7EF8C6CE31B}" type="presParOf" srcId="{27FAB5B5-7DB5-4743-BA67-F20EA2802ADA}" destId="{7D83F450-4CDB-4177-9063-3745919C050C}" srcOrd="1" destOrd="0" presId="urn:microsoft.com/office/officeart/2005/8/layout/list1"/>
    <dgm:cxn modelId="{4442EC42-7828-43BB-9BFF-D63FD30E6367}" type="presParOf" srcId="{9ED6BFFA-2CF8-45B6-95A1-4D08B6330734}" destId="{0945B98F-B690-4EF5-86F0-66728F7FDE53}" srcOrd="5" destOrd="0" presId="urn:microsoft.com/office/officeart/2005/8/layout/list1"/>
    <dgm:cxn modelId="{64A6265D-2C4A-4246-A71A-29778AE6E6C0}" type="presParOf" srcId="{9ED6BFFA-2CF8-45B6-95A1-4D08B6330734}" destId="{3AFD75E1-7F82-41B3-B4B9-B48F449DB5EB}" srcOrd="6" destOrd="0" presId="urn:microsoft.com/office/officeart/2005/8/layout/list1"/>
    <dgm:cxn modelId="{5E7F7D4C-F4BF-45E6-A6B2-C470DB42B1AB}" type="presParOf" srcId="{9ED6BFFA-2CF8-45B6-95A1-4D08B6330734}" destId="{84F73C9E-B833-4FE6-B20D-9E895320B6C9}" srcOrd="7" destOrd="0" presId="urn:microsoft.com/office/officeart/2005/8/layout/list1"/>
    <dgm:cxn modelId="{836ECFA1-B358-4446-83A0-55F2FD3A29F4}" type="presParOf" srcId="{9ED6BFFA-2CF8-45B6-95A1-4D08B6330734}" destId="{6560B7BF-AFD1-43C7-8A8F-8009B4B1888D}" srcOrd="8" destOrd="0" presId="urn:microsoft.com/office/officeart/2005/8/layout/list1"/>
    <dgm:cxn modelId="{B8329605-4CD7-4623-81DD-ED8561417ECC}" type="presParOf" srcId="{6560B7BF-AFD1-43C7-8A8F-8009B4B1888D}" destId="{C8893517-CFF6-4BA3-86C5-8E5CB2F45389}" srcOrd="0" destOrd="0" presId="urn:microsoft.com/office/officeart/2005/8/layout/list1"/>
    <dgm:cxn modelId="{54DB28B6-62D2-4053-A58C-F8BA37B796E3}" type="presParOf" srcId="{6560B7BF-AFD1-43C7-8A8F-8009B4B1888D}" destId="{949C4C9E-C5A7-40E9-B2C4-61AB50ABAAA0}" srcOrd="1" destOrd="0" presId="urn:microsoft.com/office/officeart/2005/8/layout/list1"/>
    <dgm:cxn modelId="{DEF287F0-5F21-4716-BFBE-09C35A8FF6ED}" type="presParOf" srcId="{9ED6BFFA-2CF8-45B6-95A1-4D08B6330734}" destId="{AEE45B8A-D3BA-4FB5-8C08-89666C64203A}" srcOrd="9" destOrd="0" presId="urn:microsoft.com/office/officeart/2005/8/layout/list1"/>
    <dgm:cxn modelId="{228D1AB4-101D-4DCD-85A1-5B378991C47A}" type="presParOf" srcId="{9ED6BFFA-2CF8-45B6-95A1-4D08B6330734}" destId="{87E517FE-6F03-445C-A032-F9907BB65C74}" srcOrd="10" destOrd="0" presId="urn:microsoft.com/office/officeart/2005/8/layout/list1"/>
    <dgm:cxn modelId="{8A4E3CAA-B422-4ABF-AEEB-E90BF4B06D4F}" type="presParOf" srcId="{9ED6BFFA-2CF8-45B6-95A1-4D08B6330734}" destId="{FCD1C11F-852D-4B8A-A161-D06C99397929}" srcOrd="11" destOrd="0" presId="urn:microsoft.com/office/officeart/2005/8/layout/list1"/>
    <dgm:cxn modelId="{A42FF1BA-30C7-4D3D-B5EB-C21EDC2CAD0E}" type="presParOf" srcId="{9ED6BFFA-2CF8-45B6-95A1-4D08B6330734}" destId="{0FE53668-624B-4F14-95B0-6497745448CB}" srcOrd="12" destOrd="0" presId="urn:microsoft.com/office/officeart/2005/8/layout/list1"/>
    <dgm:cxn modelId="{22EAF0AC-6F6C-4F8E-B8EF-E97E382D0C87}" type="presParOf" srcId="{0FE53668-624B-4F14-95B0-6497745448CB}" destId="{DC852F2B-F228-4B37-AF2E-939FF0BAC629}" srcOrd="0" destOrd="0" presId="urn:microsoft.com/office/officeart/2005/8/layout/list1"/>
    <dgm:cxn modelId="{4AE2BD52-AC00-4DD4-B687-17D66BD4D452}" type="presParOf" srcId="{0FE53668-624B-4F14-95B0-6497745448CB}" destId="{024969DE-9FB9-4E24-AF87-0E1E2BF4E6C3}" srcOrd="1" destOrd="0" presId="urn:microsoft.com/office/officeart/2005/8/layout/list1"/>
    <dgm:cxn modelId="{4F53A16C-C3C5-4757-9741-B7504C20BEE9}" type="presParOf" srcId="{9ED6BFFA-2CF8-45B6-95A1-4D08B6330734}" destId="{ACE659C6-2AF3-4957-BDE6-BFAEE1E15E83}" srcOrd="13" destOrd="0" presId="urn:microsoft.com/office/officeart/2005/8/layout/list1"/>
    <dgm:cxn modelId="{9C3E61C8-3F66-483D-9ABB-CC949EA94A08}" type="presParOf" srcId="{9ED6BFFA-2CF8-45B6-95A1-4D08B6330734}" destId="{10F96C3E-6541-4E39-B810-DAD48D3D4A41}" srcOrd="14" destOrd="0" presId="urn:microsoft.com/office/officeart/2005/8/layout/list1"/>
    <dgm:cxn modelId="{B88AB914-706F-441F-9A06-115311964D74}" type="presParOf" srcId="{9ED6BFFA-2CF8-45B6-95A1-4D08B6330734}" destId="{25ED8EE0-4C98-4D95-AF0B-0C034AD96221}" srcOrd="15" destOrd="0" presId="urn:microsoft.com/office/officeart/2005/8/layout/list1"/>
    <dgm:cxn modelId="{7E2BA09C-C694-4C87-BD69-182434F19B83}" type="presParOf" srcId="{9ED6BFFA-2CF8-45B6-95A1-4D08B6330734}" destId="{CBA2C760-EF05-449B-8F7B-4BEF405DEB5D}" srcOrd="16" destOrd="0" presId="urn:microsoft.com/office/officeart/2005/8/layout/list1"/>
    <dgm:cxn modelId="{6A282084-CB99-4217-BE82-DECA323CB61B}" type="presParOf" srcId="{CBA2C760-EF05-449B-8F7B-4BEF405DEB5D}" destId="{ECAEFEC5-2607-4636-8439-BD83C13A986B}" srcOrd="0" destOrd="0" presId="urn:microsoft.com/office/officeart/2005/8/layout/list1"/>
    <dgm:cxn modelId="{E670C67B-13DF-4FB6-8A18-79CB8919836D}" type="presParOf" srcId="{CBA2C760-EF05-449B-8F7B-4BEF405DEB5D}" destId="{D4B041CC-1934-4028-AC6B-C753E58BB85B}" srcOrd="1" destOrd="0" presId="urn:microsoft.com/office/officeart/2005/8/layout/list1"/>
    <dgm:cxn modelId="{A477110A-0766-4D6A-A9EA-D83D535B66EF}" type="presParOf" srcId="{9ED6BFFA-2CF8-45B6-95A1-4D08B6330734}" destId="{4314A6F4-F74D-4C68-8DC9-9ABDFCEBBF0B}" srcOrd="17" destOrd="0" presId="urn:microsoft.com/office/officeart/2005/8/layout/list1"/>
    <dgm:cxn modelId="{08C95C24-B64E-4195-81B5-84F5395F46C0}" type="presParOf" srcId="{9ED6BFFA-2CF8-45B6-95A1-4D08B6330734}" destId="{88619D95-ADBE-47E7-9B02-10FC026A9F3D}" srcOrd="18" destOrd="0" presId="urn:microsoft.com/office/officeart/2005/8/layout/list1"/>
    <dgm:cxn modelId="{978745D6-FB2A-4239-92D3-62A3705097A9}" type="presParOf" srcId="{9ED6BFFA-2CF8-45B6-95A1-4D08B6330734}" destId="{62E0A32B-85E9-44B9-93B6-E774F6073FE7}" srcOrd="19" destOrd="0" presId="urn:microsoft.com/office/officeart/2005/8/layout/list1"/>
    <dgm:cxn modelId="{C64A98D4-4677-470D-BBD4-E842B742450F}" type="presParOf" srcId="{9ED6BFFA-2CF8-45B6-95A1-4D08B6330734}" destId="{9ADD7D4D-E84D-4CEC-AEC5-0663F0E8B2AD}" srcOrd="20" destOrd="0" presId="urn:microsoft.com/office/officeart/2005/8/layout/list1"/>
    <dgm:cxn modelId="{A196D19A-2ED9-4C31-A118-B966171EBB5C}" type="presParOf" srcId="{9ADD7D4D-E84D-4CEC-AEC5-0663F0E8B2AD}" destId="{5C312FE5-BEB2-4E62-9BE1-8C78168CBAB4}" srcOrd="0" destOrd="0" presId="urn:microsoft.com/office/officeart/2005/8/layout/list1"/>
    <dgm:cxn modelId="{E7EB05CB-1DA4-442D-B1DD-F58902C8ACAC}" type="presParOf" srcId="{9ADD7D4D-E84D-4CEC-AEC5-0663F0E8B2AD}" destId="{11669583-1669-4C5D-87C4-E3651C160F75}" srcOrd="1" destOrd="0" presId="urn:microsoft.com/office/officeart/2005/8/layout/list1"/>
    <dgm:cxn modelId="{1EAD9200-7C8D-4B49-9E36-5D12D46D7D82}" type="presParOf" srcId="{9ED6BFFA-2CF8-45B6-95A1-4D08B6330734}" destId="{58D1BA87-8653-454B-8F77-33204868C43E}" srcOrd="21" destOrd="0" presId="urn:microsoft.com/office/officeart/2005/8/layout/list1"/>
    <dgm:cxn modelId="{E4A7184F-C685-4CC3-873D-B451A606628C}" type="presParOf" srcId="{9ED6BFFA-2CF8-45B6-95A1-4D08B6330734}" destId="{17BA7024-6936-4F5F-8B01-9C4D440D47A9}" srcOrd="22" destOrd="0" presId="urn:microsoft.com/office/officeart/2005/8/layout/list1"/>
    <dgm:cxn modelId="{863FD76C-4186-4C76-B3DB-544FDAB55578}" type="presParOf" srcId="{9ED6BFFA-2CF8-45B6-95A1-4D08B6330734}" destId="{60FD737D-0409-4F53-94D0-A0FF17CAED41}" srcOrd="23" destOrd="0" presId="urn:microsoft.com/office/officeart/2005/8/layout/list1"/>
    <dgm:cxn modelId="{87DB4724-CDB9-43C5-835B-5FD591C60844}" type="presParOf" srcId="{9ED6BFFA-2CF8-45B6-95A1-4D08B6330734}" destId="{6DC9783A-E1AD-46AA-BA79-BBF898C12393}" srcOrd="24" destOrd="0" presId="urn:microsoft.com/office/officeart/2005/8/layout/list1"/>
    <dgm:cxn modelId="{D4A53133-70B9-4716-99E8-BB5A0C07DDA3}" type="presParOf" srcId="{6DC9783A-E1AD-46AA-BA79-BBF898C12393}" destId="{0FC775D6-E2FD-4C00-B789-BB9EDE647DD4}" srcOrd="0" destOrd="0" presId="urn:microsoft.com/office/officeart/2005/8/layout/list1"/>
    <dgm:cxn modelId="{1E72BCBF-8B8B-436A-B9B9-5F4DD3FD3543}" type="presParOf" srcId="{6DC9783A-E1AD-46AA-BA79-BBF898C12393}" destId="{C3E73A53-C8C8-486A-BD15-91A83AAA2CCF}" srcOrd="1" destOrd="0" presId="urn:microsoft.com/office/officeart/2005/8/layout/list1"/>
    <dgm:cxn modelId="{F0532C9E-1727-458E-87BD-B14A1E4E845C}" type="presParOf" srcId="{9ED6BFFA-2CF8-45B6-95A1-4D08B6330734}" destId="{8018A74F-0E1C-488F-B956-FE1702BAC999}" srcOrd="25" destOrd="0" presId="urn:microsoft.com/office/officeart/2005/8/layout/list1"/>
    <dgm:cxn modelId="{9F789860-4840-49BC-AEE0-6BC3FD342F52}" type="presParOf" srcId="{9ED6BFFA-2CF8-45B6-95A1-4D08B6330734}" destId="{9239AB8D-EC17-46DC-B548-961CC3FF7F65}" srcOrd="26" destOrd="0" presId="urn:microsoft.com/office/officeart/2005/8/layout/list1"/>
    <dgm:cxn modelId="{A904B933-7BB3-402B-8D13-9C6A59A79C3A}" type="presParOf" srcId="{9ED6BFFA-2CF8-45B6-95A1-4D08B6330734}" destId="{C09C8552-38AC-4B04-A42D-34104C599DD2}" srcOrd="27" destOrd="0" presId="urn:microsoft.com/office/officeart/2005/8/layout/list1"/>
    <dgm:cxn modelId="{210466BB-FAF5-4927-9752-4E988C788D5D}" type="presParOf" srcId="{9ED6BFFA-2CF8-45B6-95A1-4D08B6330734}" destId="{57C0A141-EEE9-4FBB-A91F-1DEFCD32F744}" srcOrd="28" destOrd="0" presId="urn:microsoft.com/office/officeart/2005/8/layout/list1"/>
    <dgm:cxn modelId="{A06C0CE1-AABD-40AF-B31C-A75D297E4648}" type="presParOf" srcId="{57C0A141-EEE9-4FBB-A91F-1DEFCD32F744}" destId="{C0BFCC29-708D-493F-B652-817C4782157F}" srcOrd="0" destOrd="0" presId="urn:microsoft.com/office/officeart/2005/8/layout/list1"/>
    <dgm:cxn modelId="{CBFC44BD-3DDE-42D0-A261-DE94B4CFB59F}" type="presParOf" srcId="{57C0A141-EEE9-4FBB-A91F-1DEFCD32F744}" destId="{F8112C00-F9D4-43C5-90D1-93CC9599138E}" srcOrd="1" destOrd="0" presId="urn:microsoft.com/office/officeart/2005/8/layout/list1"/>
    <dgm:cxn modelId="{020E0EDB-306E-4EFA-802E-B6B17F823E5A}" type="presParOf" srcId="{9ED6BFFA-2CF8-45B6-95A1-4D08B6330734}" destId="{D60CD379-9437-43FA-A9BB-55B2FF439B34}" srcOrd="29" destOrd="0" presId="urn:microsoft.com/office/officeart/2005/8/layout/list1"/>
    <dgm:cxn modelId="{501AB25B-D027-4789-AAC2-687EB3D307BB}" type="presParOf" srcId="{9ED6BFFA-2CF8-45B6-95A1-4D08B6330734}" destId="{FA9B3F8C-0975-499D-90A3-417FC53C4E4F}" srcOrd="3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3AB84C-8CE8-4F3F-BEB3-DBD479D30564}">
      <dsp:nvSpPr>
        <dsp:cNvPr id="0" name=""/>
        <dsp:cNvSpPr/>
      </dsp:nvSpPr>
      <dsp:spPr>
        <a:xfrm>
          <a:off x="0" y="236526"/>
          <a:ext cx="6109130" cy="277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4500E3-420C-4C1D-BAAD-F3C8CD199F5F}">
      <dsp:nvSpPr>
        <dsp:cNvPr id="0" name=""/>
        <dsp:cNvSpPr/>
      </dsp:nvSpPr>
      <dsp:spPr>
        <a:xfrm>
          <a:off x="305456" y="74166"/>
          <a:ext cx="4276391"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637" tIns="0" rIns="161637" bIns="0" numCol="1" spcCol="1270" anchor="ctr" anchorCtr="0">
          <a:noAutofit/>
        </a:bodyPr>
        <a:lstStyle/>
        <a:p>
          <a:pPr marL="0" lvl="0" indent="0" algn="l" defTabSz="488950">
            <a:lnSpc>
              <a:spcPct val="90000"/>
            </a:lnSpc>
            <a:spcBef>
              <a:spcPct val="0"/>
            </a:spcBef>
            <a:spcAft>
              <a:spcPct val="35000"/>
            </a:spcAft>
            <a:buNone/>
          </a:pPr>
          <a:r>
            <a:rPr lang="en-US" sz="1100" kern="1200"/>
            <a:t>Introduction</a:t>
          </a:r>
        </a:p>
      </dsp:txBody>
      <dsp:txXfrm>
        <a:off x="321308" y="90018"/>
        <a:ext cx="4244687" cy="293016"/>
      </dsp:txXfrm>
    </dsp:sp>
    <dsp:sp modelId="{3AFD75E1-7F82-41B3-B4B9-B48F449DB5EB}">
      <dsp:nvSpPr>
        <dsp:cNvPr id="0" name=""/>
        <dsp:cNvSpPr/>
      </dsp:nvSpPr>
      <dsp:spPr>
        <a:xfrm>
          <a:off x="0" y="735486"/>
          <a:ext cx="6109130" cy="277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83F450-4CDB-4177-9063-3745919C050C}">
      <dsp:nvSpPr>
        <dsp:cNvPr id="0" name=""/>
        <dsp:cNvSpPr/>
      </dsp:nvSpPr>
      <dsp:spPr>
        <a:xfrm>
          <a:off x="305456" y="573126"/>
          <a:ext cx="4276391"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637" tIns="0" rIns="161637" bIns="0" numCol="1" spcCol="1270" anchor="ctr" anchorCtr="0">
          <a:noAutofit/>
        </a:bodyPr>
        <a:lstStyle/>
        <a:p>
          <a:pPr marL="0" lvl="0" indent="0" algn="l" defTabSz="488950">
            <a:lnSpc>
              <a:spcPct val="90000"/>
            </a:lnSpc>
            <a:spcBef>
              <a:spcPct val="0"/>
            </a:spcBef>
            <a:spcAft>
              <a:spcPct val="35000"/>
            </a:spcAft>
            <a:buNone/>
          </a:pPr>
          <a:r>
            <a:rPr lang="en-US" sz="1100" kern="1200"/>
            <a:t>EDA Procedures:</a:t>
          </a:r>
        </a:p>
      </dsp:txBody>
      <dsp:txXfrm>
        <a:off x="321308" y="588978"/>
        <a:ext cx="4244687" cy="293016"/>
      </dsp:txXfrm>
    </dsp:sp>
    <dsp:sp modelId="{87E517FE-6F03-445C-A032-F9907BB65C74}">
      <dsp:nvSpPr>
        <dsp:cNvPr id="0" name=""/>
        <dsp:cNvSpPr/>
      </dsp:nvSpPr>
      <dsp:spPr>
        <a:xfrm>
          <a:off x="0" y="1234446"/>
          <a:ext cx="6109130" cy="277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49C4C9E-C5A7-40E9-B2C4-61AB50ABAAA0}">
      <dsp:nvSpPr>
        <dsp:cNvPr id="0" name=""/>
        <dsp:cNvSpPr/>
      </dsp:nvSpPr>
      <dsp:spPr>
        <a:xfrm>
          <a:off x="305456" y="1072086"/>
          <a:ext cx="4276391"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637" tIns="0" rIns="161637" bIns="0" numCol="1" spcCol="1270" anchor="ctr" anchorCtr="0">
          <a:noAutofit/>
        </a:bodyPr>
        <a:lstStyle/>
        <a:p>
          <a:pPr marL="0" lvl="0" indent="0" algn="l" defTabSz="488950">
            <a:lnSpc>
              <a:spcPct val="90000"/>
            </a:lnSpc>
            <a:spcBef>
              <a:spcPct val="0"/>
            </a:spcBef>
            <a:spcAft>
              <a:spcPct val="35000"/>
            </a:spcAft>
            <a:buNone/>
          </a:pPr>
          <a:r>
            <a:rPr lang="en-US" sz="1100" kern="1200"/>
            <a:t>Data Importation</a:t>
          </a:r>
        </a:p>
      </dsp:txBody>
      <dsp:txXfrm>
        <a:off x="321308" y="1087938"/>
        <a:ext cx="4244687" cy="293016"/>
      </dsp:txXfrm>
    </dsp:sp>
    <dsp:sp modelId="{10F96C3E-6541-4E39-B810-DAD48D3D4A41}">
      <dsp:nvSpPr>
        <dsp:cNvPr id="0" name=""/>
        <dsp:cNvSpPr/>
      </dsp:nvSpPr>
      <dsp:spPr>
        <a:xfrm>
          <a:off x="0" y="1733406"/>
          <a:ext cx="6109130" cy="277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4969DE-9FB9-4E24-AF87-0E1E2BF4E6C3}">
      <dsp:nvSpPr>
        <dsp:cNvPr id="0" name=""/>
        <dsp:cNvSpPr/>
      </dsp:nvSpPr>
      <dsp:spPr>
        <a:xfrm>
          <a:off x="305456" y="1571046"/>
          <a:ext cx="4276391"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637" tIns="0" rIns="161637" bIns="0" numCol="1" spcCol="1270" anchor="ctr" anchorCtr="0">
          <a:noAutofit/>
        </a:bodyPr>
        <a:lstStyle/>
        <a:p>
          <a:pPr marL="0" lvl="0" indent="0" algn="l" defTabSz="488950">
            <a:lnSpc>
              <a:spcPct val="90000"/>
            </a:lnSpc>
            <a:spcBef>
              <a:spcPct val="0"/>
            </a:spcBef>
            <a:spcAft>
              <a:spcPct val="35000"/>
            </a:spcAft>
            <a:buNone/>
          </a:pPr>
          <a:r>
            <a:rPr lang="en-US" sz="1100" kern="1200"/>
            <a:t>Data Observation</a:t>
          </a:r>
        </a:p>
      </dsp:txBody>
      <dsp:txXfrm>
        <a:off x="321308" y="1586898"/>
        <a:ext cx="4244687" cy="293016"/>
      </dsp:txXfrm>
    </dsp:sp>
    <dsp:sp modelId="{88619D95-ADBE-47E7-9B02-10FC026A9F3D}">
      <dsp:nvSpPr>
        <dsp:cNvPr id="0" name=""/>
        <dsp:cNvSpPr/>
      </dsp:nvSpPr>
      <dsp:spPr>
        <a:xfrm>
          <a:off x="0" y="2232366"/>
          <a:ext cx="6109130" cy="277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4B041CC-1934-4028-AC6B-C753E58BB85B}">
      <dsp:nvSpPr>
        <dsp:cNvPr id="0" name=""/>
        <dsp:cNvSpPr/>
      </dsp:nvSpPr>
      <dsp:spPr>
        <a:xfrm>
          <a:off x="305456" y="2070006"/>
          <a:ext cx="4276391"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637" tIns="0" rIns="161637" bIns="0" numCol="1" spcCol="1270" anchor="ctr" anchorCtr="0">
          <a:noAutofit/>
        </a:bodyPr>
        <a:lstStyle/>
        <a:p>
          <a:pPr marL="0" lvl="0" indent="0" algn="l" defTabSz="488950">
            <a:lnSpc>
              <a:spcPct val="90000"/>
            </a:lnSpc>
            <a:spcBef>
              <a:spcPct val="0"/>
            </a:spcBef>
            <a:spcAft>
              <a:spcPct val="35000"/>
            </a:spcAft>
            <a:buNone/>
          </a:pPr>
          <a:r>
            <a:rPr lang="en-US" sz="1100" kern="1200" dirty="0"/>
            <a:t>Data Cleaning</a:t>
          </a:r>
        </a:p>
      </dsp:txBody>
      <dsp:txXfrm>
        <a:off x="321308" y="2085858"/>
        <a:ext cx="4244687" cy="293016"/>
      </dsp:txXfrm>
    </dsp:sp>
    <dsp:sp modelId="{17BA7024-6936-4F5F-8B01-9C4D440D47A9}">
      <dsp:nvSpPr>
        <dsp:cNvPr id="0" name=""/>
        <dsp:cNvSpPr/>
      </dsp:nvSpPr>
      <dsp:spPr>
        <a:xfrm>
          <a:off x="0" y="2731326"/>
          <a:ext cx="6109130" cy="277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1669583-1669-4C5D-87C4-E3651C160F75}">
      <dsp:nvSpPr>
        <dsp:cNvPr id="0" name=""/>
        <dsp:cNvSpPr/>
      </dsp:nvSpPr>
      <dsp:spPr>
        <a:xfrm>
          <a:off x="305456" y="2568966"/>
          <a:ext cx="4276391"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637" tIns="0" rIns="161637" bIns="0" numCol="1" spcCol="1270" anchor="ctr" anchorCtr="0">
          <a:noAutofit/>
        </a:bodyPr>
        <a:lstStyle/>
        <a:p>
          <a:pPr marL="0" lvl="0" indent="0" algn="l" defTabSz="488950">
            <a:lnSpc>
              <a:spcPct val="90000"/>
            </a:lnSpc>
            <a:spcBef>
              <a:spcPct val="0"/>
            </a:spcBef>
            <a:spcAft>
              <a:spcPct val="35000"/>
            </a:spcAft>
            <a:buNone/>
          </a:pPr>
          <a:r>
            <a:rPr lang="en-US" sz="1100" kern="1200" dirty="0"/>
            <a:t>Statistical Summary Analysis</a:t>
          </a:r>
        </a:p>
      </dsp:txBody>
      <dsp:txXfrm>
        <a:off x="321308" y="2584818"/>
        <a:ext cx="4244687" cy="293016"/>
      </dsp:txXfrm>
    </dsp:sp>
    <dsp:sp modelId="{9239AB8D-EC17-46DC-B548-961CC3FF7F65}">
      <dsp:nvSpPr>
        <dsp:cNvPr id="0" name=""/>
        <dsp:cNvSpPr/>
      </dsp:nvSpPr>
      <dsp:spPr>
        <a:xfrm>
          <a:off x="0" y="3230286"/>
          <a:ext cx="6109130" cy="277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3E73A53-C8C8-486A-BD15-91A83AAA2CCF}">
      <dsp:nvSpPr>
        <dsp:cNvPr id="0" name=""/>
        <dsp:cNvSpPr/>
      </dsp:nvSpPr>
      <dsp:spPr>
        <a:xfrm>
          <a:off x="305456" y="3067926"/>
          <a:ext cx="4276391"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637" tIns="0" rIns="161637" bIns="0" numCol="1" spcCol="1270" anchor="ctr" anchorCtr="0">
          <a:noAutofit/>
        </a:bodyPr>
        <a:lstStyle/>
        <a:p>
          <a:pPr marL="0" lvl="0" indent="0" algn="l" defTabSz="488950">
            <a:lnSpc>
              <a:spcPct val="90000"/>
            </a:lnSpc>
            <a:spcBef>
              <a:spcPct val="0"/>
            </a:spcBef>
            <a:spcAft>
              <a:spcPct val="35000"/>
            </a:spcAft>
            <a:buNone/>
          </a:pPr>
          <a:r>
            <a:rPr lang="en-US" sz="1100" kern="1200" dirty="0"/>
            <a:t> Data Analysis and Insights</a:t>
          </a:r>
        </a:p>
      </dsp:txBody>
      <dsp:txXfrm>
        <a:off x="321308" y="3083778"/>
        <a:ext cx="4244687" cy="293016"/>
      </dsp:txXfrm>
    </dsp:sp>
    <dsp:sp modelId="{FA9B3F8C-0975-499D-90A3-417FC53C4E4F}">
      <dsp:nvSpPr>
        <dsp:cNvPr id="0" name=""/>
        <dsp:cNvSpPr/>
      </dsp:nvSpPr>
      <dsp:spPr>
        <a:xfrm>
          <a:off x="0" y="3729246"/>
          <a:ext cx="6109130" cy="277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112C00-F9D4-43C5-90D1-93CC9599138E}">
      <dsp:nvSpPr>
        <dsp:cNvPr id="0" name=""/>
        <dsp:cNvSpPr/>
      </dsp:nvSpPr>
      <dsp:spPr>
        <a:xfrm>
          <a:off x="305456" y="3566886"/>
          <a:ext cx="4276391"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637" tIns="0" rIns="161637" bIns="0" numCol="1" spcCol="1270" anchor="ctr" anchorCtr="0">
          <a:noAutofit/>
        </a:bodyPr>
        <a:lstStyle/>
        <a:p>
          <a:pPr marL="0" lvl="0" indent="0" algn="l" defTabSz="488950">
            <a:lnSpc>
              <a:spcPct val="90000"/>
            </a:lnSpc>
            <a:spcBef>
              <a:spcPct val="0"/>
            </a:spcBef>
            <a:spcAft>
              <a:spcPct val="35000"/>
            </a:spcAft>
            <a:buNone/>
          </a:pPr>
          <a:r>
            <a:rPr lang="en-US" sz="1100" kern="1200" dirty="0"/>
            <a:t>Conclusion</a:t>
          </a:r>
        </a:p>
      </dsp:txBody>
      <dsp:txXfrm>
        <a:off x="321308" y="3582738"/>
        <a:ext cx="4244687" cy="29301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EDE9C3-8BF0-4AC7-A531-9EF023896F00}" type="datetimeFigureOut">
              <a:rPr lang="en-US" smtClean="0"/>
              <a:t>6/5/2024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DB2201-A29D-4F45-BB02-2992398D8C96}" type="slidenum">
              <a:rPr lang="en-US" smtClean="0"/>
              <a:t>‹#›</a:t>
            </a:fld>
            <a:endParaRPr lang="en-US"/>
          </a:p>
        </p:txBody>
      </p:sp>
    </p:spTree>
    <p:extLst>
      <p:ext uri="{BB962C8B-B14F-4D97-AF65-F5344CB8AC3E}">
        <p14:creationId xmlns:p14="http://schemas.microsoft.com/office/powerpoint/2010/main" val="3251923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DB2201-A29D-4F45-BB02-2992398D8C96}" type="slidenum">
              <a:rPr lang="en-US" smtClean="0"/>
              <a:t>1</a:t>
            </a:fld>
            <a:endParaRPr lang="en-US"/>
          </a:p>
        </p:txBody>
      </p:sp>
    </p:spTree>
    <p:extLst>
      <p:ext uri="{BB962C8B-B14F-4D97-AF65-F5344CB8AC3E}">
        <p14:creationId xmlns:p14="http://schemas.microsoft.com/office/powerpoint/2010/main" val="3536103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DB2201-A29D-4F45-BB02-2992398D8C96}" type="slidenum">
              <a:rPr lang="en-US" smtClean="0"/>
              <a:t>4</a:t>
            </a:fld>
            <a:endParaRPr lang="en-US"/>
          </a:p>
        </p:txBody>
      </p:sp>
    </p:spTree>
    <p:extLst>
      <p:ext uri="{BB962C8B-B14F-4D97-AF65-F5344CB8AC3E}">
        <p14:creationId xmlns:p14="http://schemas.microsoft.com/office/powerpoint/2010/main" val="10546137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D7368D-31D9-8101-473D-CD39E706FD22}"/>
              </a:ext>
              <a:ext uri="{C183D7F6-B498-43B3-948B-1728B52AA6E4}">
                <adec:decorative xmlns:adec="http://schemas.microsoft.com/office/drawing/2017/decorative" val="1"/>
              </a:ext>
            </a:extLst>
          </p:cNvPr>
          <p:cNvSpPr/>
          <p:nvPr/>
        </p:nvSpPr>
        <p:spPr>
          <a:xfrm>
            <a:off x="5796401" y="3378954"/>
            <a:ext cx="6394567" cy="3479046"/>
          </a:xfrm>
          <a:custGeom>
            <a:avLst/>
            <a:gdLst>
              <a:gd name="connsiteX0" fmla="*/ 5171297 w 6394567"/>
              <a:gd name="connsiteY0" fmla="*/ 284 h 3479046"/>
              <a:gd name="connsiteX1" fmla="*/ 6394290 w 6394567"/>
              <a:gd name="connsiteY1" fmla="*/ 430072 h 3479046"/>
              <a:gd name="connsiteX2" fmla="*/ 6394567 w 6394567"/>
              <a:gd name="connsiteY2" fmla="*/ 430316 h 3479046"/>
              <a:gd name="connsiteX3" fmla="*/ 6394567 w 6394567"/>
              <a:gd name="connsiteY3" fmla="*/ 3479046 h 3479046"/>
              <a:gd name="connsiteX4" fmla="*/ 0 w 6394567"/>
              <a:gd name="connsiteY4" fmla="*/ 3479046 h 3479046"/>
              <a:gd name="connsiteX5" fmla="*/ 3916974 w 6394567"/>
              <a:gd name="connsiteY5" fmla="*/ 405504 h 3479046"/>
              <a:gd name="connsiteX6" fmla="*/ 3959456 w 6394567"/>
              <a:gd name="connsiteY6" fmla="*/ 373857 h 3479046"/>
              <a:gd name="connsiteX7" fmla="*/ 5052215 w 6394567"/>
              <a:gd name="connsiteY7" fmla="*/ 1756 h 3479046"/>
              <a:gd name="connsiteX8" fmla="*/ 5171297 w 6394567"/>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C43946B-3F5A-C916-B62B-8D5938EA8285}"/>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5" name="Footer Placeholder 4">
            <a:extLst>
              <a:ext uri="{FF2B5EF4-FFF2-40B4-BE49-F238E27FC236}">
                <a16:creationId xmlns:a16="http://schemas.microsoft.com/office/drawing/2014/main" id="{5986539F-2DB8-FCDA-C884-9C3CD29B8C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AA7B3-5D3B-D493-8F6F-1FEBB8576D62}"/>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130162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50D2E-0561-F284-F89A-AAE3CD09AC24}"/>
              </a:ext>
            </a:extLst>
          </p:cNvPr>
          <p:cNvSpPr>
            <a:spLocks noGrp="1"/>
          </p:cNvSpPr>
          <p:nvPr>
            <p:ph type="title"/>
          </p:nvPr>
        </p:nvSpPr>
        <p:spPr>
          <a:xfrm>
            <a:off x="1066800" y="936841"/>
            <a:ext cx="10239338" cy="95366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657C4C-16EC-2477-6332-830F53011D33}"/>
              </a:ext>
            </a:extLst>
          </p:cNvPr>
          <p:cNvSpPr>
            <a:spLocks noGrp="1"/>
          </p:cNvSpPr>
          <p:nvPr>
            <p:ph type="body" orient="vert" idx="1"/>
          </p:nvPr>
        </p:nvSpPr>
        <p:spPr>
          <a:xfrm>
            <a:off x="1069848" y="2139696"/>
            <a:ext cx="10239338" cy="367768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940D3-6996-1C08-F1AF-87C354657912}"/>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5" name="Footer Placeholder 4">
            <a:extLst>
              <a:ext uri="{FF2B5EF4-FFF2-40B4-BE49-F238E27FC236}">
                <a16:creationId xmlns:a16="http://schemas.microsoft.com/office/drawing/2014/main" id="{4C3676C3-588F-B636-8CE0-AA2CBFBCE9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EF8A9-EB1E-B344-A4B8-B58D0633630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573080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EF3A28-33E4-2796-AE7A-1234569F5CE0}"/>
              </a:ext>
            </a:extLst>
          </p:cNvPr>
          <p:cNvSpPr>
            <a:spLocks noGrp="1"/>
          </p:cNvSpPr>
          <p:nvPr>
            <p:ph type="title" orient="vert"/>
          </p:nvPr>
        </p:nvSpPr>
        <p:spPr>
          <a:xfrm>
            <a:off x="8844950" y="1081177"/>
            <a:ext cx="2508849" cy="463382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D185FC-2BBB-E997-A5CD-F2C6CF6B7C68}"/>
              </a:ext>
            </a:extLst>
          </p:cNvPr>
          <p:cNvSpPr>
            <a:spLocks noGrp="1"/>
          </p:cNvSpPr>
          <p:nvPr>
            <p:ph type="body" orient="vert" idx="1"/>
          </p:nvPr>
        </p:nvSpPr>
        <p:spPr>
          <a:xfrm>
            <a:off x="1066800" y="1081177"/>
            <a:ext cx="7505700" cy="46338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E314B3C-96CD-071C-C2AD-2C7E04F819C0}"/>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5" name="Footer Placeholder 4">
            <a:extLst>
              <a:ext uri="{FF2B5EF4-FFF2-40B4-BE49-F238E27FC236}">
                <a16:creationId xmlns:a16="http://schemas.microsoft.com/office/drawing/2014/main" id="{F5AA2B04-F5E0-C5A3-C77D-6AE9A9E91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155BC2-C712-C4A4-50EC-E10D88344310}"/>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4251234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A4769-9A55-AF9B-4CE4-DFA07E711CF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E45D9E-DBB4-B890-88D5-B4C03599EC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AE15260-1C0B-A965-3114-D7C40D18BDF4}"/>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5" name="Footer Placeholder 4">
            <a:extLst>
              <a:ext uri="{FF2B5EF4-FFF2-40B4-BE49-F238E27FC236}">
                <a16:creationId xmlns:a16="http://schemas.microsoft.com/office/drawing/2014/main" id="{19AAF4D1-0334-3F24-69B4-06C7BD742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8BA76D-3B8B-429D-9B32-54D6A6297C0A}"/>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8636665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D8D9C414-4A2F-78AF-ED60-6130D4C563B3}"/>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13410AE4-7FC7-589E-B6D3-0DA7B5FC5CE3}"/>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381CBD-08D9-3C9A-7620-24F2D6404893}"/>
              </a:ext>
            </a:extLst>
          </p:cNvPr>
          <p:cNvSpPr>
            <a:spLocks noGrp="1"/>
          </p:cNvSpPr>
          <p:nvPr>
            <p:ph type="title"/>
          </p:nvPr>
        </p:nvSpPr>
        <p:spPr>
          <a:xfrm>
            <a:off x="1066800" y="1709738"/>
            <a:ext cx="6455434" cy="29812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D5AE2B-1716-CEEC-73F8-E81F59192562}"/>
              </a:ext>
            </a:extLst>
          </p:cNvPr>
          <p:cNvSpPr>
            <a:spLocks noGrp="1"/>
          </p:cNvSpPr>
          <p:nvPr>
            <p:ph type="body" idx="1"/>
          </p:nvPr>
        </p:nvSpPr>
        <p:spPr>
          <a:xfrm>
            <a:off x="1066800" y="4759252"/>
            <a:ext cx="5397260" cy="955748"/>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CF3052-6EE8-979F-04FB-1B8DF81F29B9}"/>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5" name="Footer Placeholder 4">
            <a:extLst>
              <a:ext uri="{FF2B5EF4-FFF2-40B4-BE49-F238E27FC236}">
                <a16:creationId xmlns:a16="http://schemas.microsoft.com/office/drawing/2014/main" id="{7D986285-161A-6869-27C2-0A159C234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ED64F-5DAB-238D-C34A-1DCCB12221D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047956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484D0-7460-7B08-F1EE-96EABE40212A}"/>
              </a:ext>
            </a:extLst>
          </p:cNvPr>
          <p:cNvSpPr>
            <a:spLocks noGrp="1"/>
          </p:cNvSpPr>
          <p:nvPr>
            <p:ph type="title"/>
          </p:nvPr>
        </p:nvSpPr>
        <p:spPr>
          <a:xfrm>
            <a:off x="1066799" y="936841"/>
            <a:ext cx="10092477" cy="95366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80B7F9-8ECB-7079-A11E-51D3903E2B1A}"/>
              </a:ext>
            </a:extLst>
          </p:cNvPr>
          <p:cNvSpPr>
            <a:spLocks noGrp="1"/>
          </p:cNvSpPr>
          <p:nvPr>
            <p:ph sz="half" idx="1"/>
          </p:nvPr>
        </p:nvSpPr>
        <p:spPr>
          <a:xfrm>
            <a:off x="1066800"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4E97161-CAF5-CA48-D814-7ACD43AB99E1}"/>
              </a:ext>
            </a:extLst>
          </p:cNvPr>
          <p:cNvSpPr>
            <a:spLocks noGrp="1"/>
          </p:cNvSpPr>
          <p:nvPr>
            <p:ph sz="half" idx="2"/>
          </p:nvPr>
        </p:nvSpPr>
        <p:spPr>
          <a:xfrm>
            <a:off x="6349795"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23BD680-4E7A-5155-3CAE-6BD44EE8BA83}"/>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6" name="Footer Placeholder 5">
            <a:extLst>
              <a:ext uri="{FF2B5EF4-FFF2-40B4-BE49-F238E27FC236}">
                <a16:creationId xmlns:a16="http://schemas.microsoft.com/office/drawing/2014/main" id="{4F6A152D-EFF2-B3AA-3F25-14E1136734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BD6032-FD7A-BFFD-9BE5-48EDBEFBD147}"/>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4058290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47F4D-4855-340E-03F3-4860885EC671}"/>
              </a:ext>
            </a:extLst>
          </p:cNvPr>
          <p:cNvSpPr>
            <a:spLocks noGrp="1"/>
          </p:cNvSpPr>
          <p:nvPr>
            <p:ph type="title"/>
          </p:nvPr>
        </p:nvSpPr>
        <p:spPr>
          <a:xfrm>
            <a:off x="1066800" y="963283"/>
            <a:ext cx="10096500" cy="91600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3CEB472-7426-C288-B5F6-0A1232DCED65}"/>
              </a:ext>
            </a:extLst>
          </p:cNvPr>
          <p:cNvSpPr>
            <a:spLocks noGrp="1"/>
          </p:cNvSpPr>
          <p:nvPr>
            <p:ph type="body" idx="1"/>
          </p:nvPr>
        </p:nvSpPr>
        <p:spPr>
          <a:xfrm>
            <a:off x="1066801" y="1879287"/>
            <a:ext cx="4739628"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194F9C-B6FA-97C3-F618-0CF956CB53B2}"/>
              </a:ext>
            </a:extLst>
          </p:cNvPr>
          <p:cNvSpPr>
            <a:spLocks noGrp="1"/>
          </p:cNvSpPr>
          <p:nvPr>
            <p:ph sz="half" idx="2"/>
          </p:nvPr>
        </p:nvSpPr>
        <p:spPr>
          <a:xfrm>
            <a:off x="1066801" y="2505075"/>
            <a:ext cx="4739628"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F5665C-7910-AFA2-350F-42C06ED5AF47}"/>
              </a:ext>
            </a:extLst>
          </p:cNvPr>
          <p:cNvSpPr>
            <a:spLocks noGrp="1"/>
          </p:cNvSpPr>
          <p:nvPr>
            <p:ph type="body" sz="quarter" idx="3"/>
          </p:nvPr>
        </p:nvSpPr>
        <p:spPr>
          <a:xfrm>
            <a:off x="6400330" y="1879287"/>
            <a:ext cx="4762970"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71352E-1DE0-F0CD-6F81-1D8FF59C2B0D}"/>
              </a:ext>
            </a:extLst>
          </p:cNvPr>
          <p:cNvSpPr>
            <a:spLocks noGrp="1"/>
          </p:cNvSpPr>
          <p:nvPr>
            <p:ph sz="quarter" idx="4"/>
          </p:nvPr>
        </p:nvSpPr>
        <p:spPr>
          <a:xfrm>
            <a:off x="6400330" y="2505075"/>
            <a:ext cx="4762970"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38F7E4-7D9E-4736-3269-4F0C46996125}"/>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8" name="Footer Placeholder 7">
            <a:extLst>
              <a:ext uri="{FF2B5EF4-FFF2-40B4-BE49-F238E27FC236}">
                <a16:creationId xmlns:a16="http://schemas.microsoft.com/office/drawing/2014/main" id="{218386CF-9A84-8D2A-BC47-C951DD9949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80844D-FE1F-49E7-3BBD-527FB72ECD1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689089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691C-93A5-1364-00A9-A470C289F365}"/>
              </a:ext>
            </a:extLst>
          </p:cNvPr>
          <p:cNvSpPr>
            <a:spLocks noGrp="1"/>
          </p:cNvSpPr>
          <p:nvPr>
            <p:ph type="title"/>
          </p:nvPr>
        </p:nvSpPr>
        <p:spPr>
          <a:xfrm>
            <a:off x="1066800" y="1357223"/>
            <a:ext cx="8886884" cy="1043078"/>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6E055BD-4154-B9D1-0B5B-B1E3A06B6B31}"/>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4" name="Footer Placeholder 3">
            <a:extLst>
              <a:ext uri="{FF2B5EF4-FFF2-40B4-BE49-F238E27FC236}">
                <a16:creationId xmlns:a16="http://schemas.microsoft.com/office/drawing/2014/main" id="{0C2A9E4A-03D1-7A8B-233D-014A3248F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CEFC4-D276-DF45-F395-F5BD2EA70114}"/>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8302351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12C0AD-76F4-FCE4-2717-0A9AA4351B6D}"/>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3" name="Footer Placeholder 2">
            <a:extLst>
              <a:ext uri="{FF2B5EF4-FFF2-40B4-BE49-F238E27FC236}">
                <a16:creationId xmlns:a16="http://schemas.microsoft.com/office/drawing/2014/main" id="{BE83BB66-3F41-7F1D-5108-B3F679A88E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AA6DA0-07AE-4BE4-B82F-7936D0E3E37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16620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BFB75-C953-0BD0-4E2E-717767426228}"/>
              </a:ext>
            </a:extLst>
          </p:cNvPr>
          <p:cNvSpPr>
            <a:spLocks noGrp="1"/>
          </p:cNvSpPr>
          <p:nvPr>
            <p:ph type="title"/>
          </p:nvPr>
        </p:nvSpPr>
        <p:spPr>
          <a:xfrm>
            <a:off x="1066800" y="770626"/>
            <a:ext cx="3705225" cy="1286774"/>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8E1AA52-60F3-40F2-673B-5848F4253FF0}"/>
              </a:ext>
            </a:extLst>
          </p:cNvPr>
          <p:cNvSpPr>
            <a:spLocks noGrp="1"/>
          </p:cNvSpPr>
          <p:nvPr>
            <p:ph idx="1"/>
          </p:nvPr>
        </p:nvSpPr>
        <p:spPr>
          <a:xfrm>
            <a:off x="5183188" y="1075426"/>
            <a:ext cx="5980112" cy="476837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0167E8-C561-5A72-AED3-442F66DDEE31}"/>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BFED3-7CB3-1B8B-9504-13A121CAD015}"/>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6" name="Footer Placeholder 5">
            <a:extLst>
              <a:ext uri="{FF2B5EF4-FFF2-40B4-BE49-F238E27FC236}">
                <a16:creationId xmlns:a16="http://schemas.microsoft.com/office/drawing/2014/main" id="{152456C9-19A0-4441-B1AF-B7AFBF642F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8898EA-84CC-411C-0012-D314953696B9}"/>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1044944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C1E10-1458-2553-05B4-313F7E26D210}"/>
              </a:ext>
            </a:extLst>
          </p:cNvPr>
          <p:cNvSpPr>
            <a:spLocks noGrp="1"/>
          </p:cNvSpPr>
          <p:nvPr>
            <p:ph type="title"/>
          </p:nvPr>
        </p:nvSpPr>
        <p:spPr>
          <a:xfrm>
            <a:off x="1066800" y="782128"/>
            <a:ext cx="3705225" cy="1275272"/>
          </a:xfrm>
        </p:spPr>
        <p:txBody>
          <a:bodyPr anchor="b">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3C0F677-F177-6DED-1920-685B9D9FF254}"/>
              </a:ext>
            </a:extLst>
          </p:cNvPr>
          <p:cNvSpPr>
            <a:spLocks noGrp="1"/>
          </p:cNvSpPr>
          <p:nvPr>
            <p:ph type="pic" idx="1"/>
          </p:nvPr>
        </p:nvSpPr>
        <p:spPr>
          <a:xfrm>
            <a:off x="5183188" y="1143000"/>
            <a:ext cx="5980112"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C4D1CB1-2109-480E-8904-4077C94D6E7D}"/>
              </a:ext>
            </a:extLst>
          </p:cNvPr>
          <p:cNvSpPr>
            <a:spLocks noGrp="1"/>
          </p:cNvSpPr>
          <p:nvPr>
            <p:ph type="body" sz="half" idx="2"/>
          </p:nvPr>
        </p:nvSpPr>
        <p:spPr>
          <a:xfrm>
            <a:off x="1066800" y="2057400"/>
            <a:ext cx="3705225" cy="3657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B0DB38-7CB9-2140-BC21-6D2E7DD0B6B5}"/>
              </a:ext>
            </a:extLst>
          </p:cNvPr>
          <p:cNvSpPr>
            <a:spLocks noGrp="1"/>
          </p:cNvSpPr>
          <p:nvPr>
            <p:ph type="dt" sz="half" idx="10"/>
          </p:nvPr>
        </p:nvSpPr>
        <p:spPr/>
        <p:txBody>
          <a:bodyPr/>
          <a:lstStyle/>
          <a:p>
            <a:fld id="{1E351CED-465B-40B5-ADCE-957C918F227B}" type="datetimeFigureOut">
              <a:rPr lang="en-US" smtClean="0"/>
              <a:t>6/5/2024</a:t>
            </a:fld>
            <a:endParaRPr lang="en-US"/>
          </a:p>
        </p:txBody>
      </p:sp>
      <p:sp>
        <p:nvSpPr>
          <p:cNvPr id="6" name="Footer Placeholder 5">
            <a:extLst>
              <a:ext uri="{FF2B5EF4-FFF2-40B4-BE49-F238E27FC236}">
                <a16:creationId xmlns:a16="http://schemas.microsoft.com/office/drawing/2014/main" id="{C7B448AD-3B1D-4B5E-CAB9-BB5FD2CDE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EEF53D-CF5A-87A2-E973-3B8CCDEBAA2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8031985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1F4A25-A386-9574-775C-E5E5F9FC352A}"/>
              </a:ext>
            </a:extLst>
          </p:cNvPr>
          <p:cNvSpPr>
            <a:spLocks noGrp="1"/>
          </p:cNvSpPr>
          <p:nvPr>
            <p:ph type="title"/>
          </p:nvPr>
        </p:nvSpPr>
        <p:spPr>
          <a:xfrm>
            <a:off x="1066800" y="936841"/>
            <a:ext cx="8886884" cy="95366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4F7885F-2B7B-74DB-9996-E0ACEBC9DB25}"/>
              </a:ext>
            </a:extLst>
          </p:cNvPr>
          <p:cNvSpPr>
            <a:spLocks noGrp="1"/>
          </p:cNvSpPr>
          <p:nvPr>
            <p:ph type="body" idx="1"/>
          </p:nvPr>
        </p:nvSpPr>
        <p:spPr>
          <a:xfrm>
            <a:off x="1069848" y="2139696"/>
            <a:ext cx="8883836" cy="36776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04F519-BA47-2B81-CC1C-7E1F119EC69E}"/>
              </a:ext>
            </a:extLst>
          </p:cNvPr>
          <p:cNvSpPr>
            <a:spLocks noGrp="1"/>
          </p:cNvSpPr>
          <p:nvPr>
            <p:ph type="dt" sz="half" idx="2"/>
          </p:nvPr>
        </p:nvSpPr>
        <p:spPr>
          <a:xfrm rot="5400000">
            <a:off x="10477379" y="4629744"/>
            <a:ext cx="2653508" cy="365125"/>
          </a:xfrm>
          <a:prstGeom prst="rect">
            <a:avLst/>
          </a:prstGeom>
        </p:spPr>
        <p:txBody>
          <a:bodyPr vert="horz" lIns="91440" tIns="45720" rIns="91440" bIns="45720" rtlCol="0" anchor="ctr"/>
          <a:lstStyle>
            <a:lvl1pPr algn="r">
              <a:defRPr sz="900">
                <a:solidFill>
                  <a:schemeClr val="tx1"/>
                </a:solidFill>
              </a:defRPr>
            </a:lvl1pPr>
          </a:lstStyle>
          <a:p>
            <a:fld id="{1E351CED-465B-40B5-ADCE-957C918F227B}" type="datetimeFigureOut">
              <a:rPr lang="en-US" smtClean="0"/>
              <a:t>6/5/2024</a:t>
            </a:fld>
            <a:endParaRPr lang="en-US"/>
          </a:p>
        </p:txBody>
      </p:sp>
      <p:sp>
        <p:nvSpPr>
          <p:cNvPr id="5" name="Footer Placeholder 4">
            <a:extLst>
              <a:ext uri="{FF2B5EF4-FFF2-40B4-BE49-F238E27FC236}">
                <a16:creationId xmlns:a16="http://schemas.microsoft.com/office/drawing/2014/main" id="{BE952D7B-C352-1630-4C3D-7D5983C04D4A}"/>
              </a:ext>
            </a:extLst>
          </p:cNvPr>
          <p:cNvSpPr>
            <a:spLocks noGrp="1"/>
          </p:cNvSpPr>
          <p:nvPr>
            <p:ph type="ftr" sz="quarter" idx="3"/>
          </p:nvPr>
        </p:nvSpPr>
        <p:spPr>
          <a:xfrm>
            <a:off x="8610602" y="6318446"/>
            <a:ext cx="2743198"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F96E04F0-DF9B-480B-CC46-BAE7A81FB7E6}"/>
              </a:ext>
            </a:extLst>
          </p:cNvPr>
          <p:cNvSpPr>
            <a:spLocks noGrp="1"/>
          </p:cNvSpPr>
          <p:nvPr>
            <p:ph type="sldNum" sz="quarter" idx="4"/>
          </p:nvPr>
        </p:nvSpPr>
        <p:spPr>
          <a:xfrm>
            <a:off x="11353800" y="6318446"/>
            <a:ext cx="615696" cy="365125"/>
          </a:xfrm>
          <a:prstGeom prst="rect">
            <a:avLst/>
          </a:prstGeom>
        </p:spPr>
        <p:txBody>
          <a:bodyPr vert="horz" lIns="91440" tIns="45720" rIns="91440" bIns="45720" rtlCol="0" anchor="ctr"/>
          <a:lstStyle>
            <a:lvl1pPr algn="r">
              <a:defRPr sz="1600" b="1">
                <a:solidFill>
                  <a:schemeClr val="tx1"/>
                </a:solidFill>
              </a:defRPr>
            </a:lvl1pPr>
          </a:lstStyle>
          <a:p>
            <a:fld id="{5A33CB2A-1702-4C1D-9CC4-8D472D39F19E}" type="slidenum">
              <a:rPr lang="en-US" smtClean="0"/>
              <a:t>‹#›</a:t>
            </a:fld>
            <a:endParaRPr lang="en-US"/>
          </a:p>
        </p:txBody>
      </p:sp>
    </p:spTree>
    <p:extLst>
      <p:ext uri="{BB962C8B-B14F-4D97-AF65-F5344CB8AC3E}">
        <p14:creationId xmlns:p14="http://schemas.microsoft.com/office/powerpoint/2010/main" val="3304329394"/>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53" r:id="rId6"/>
    <p:sldLayoutId id="2147483749" r:id="rId7"/>
    <p:sldLayoutId id="2147483750" r:id="rId8"/>
    <p:sldLayoutId id="2147483751" r:id="rId9"/>
    <p:sldLayoutId id="2147483752" r:id="rId10"/>
    <p:sldLayoutId id="2147483754"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4864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7772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chart" Target="../charts/chart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chart" Target="../charts/char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3768F94E-2BF1-56A5-87AC-0C42707933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An abstract burst of blue and pink">
            <a:extLst>
              <a:ext uri="{FF2B5EF4-FFF2-40B4-BE49-F238E27FC236}">
                <a16:creationId xmlns:a16="http://schemas.microsoft.com/office/drawing/2014/main" id="{FEF836AD-FF36-F91B-5841-EC71D7530E4C}"/>
              </a:ext>
            </a:extLst>
          </p:cNvPr>
          <p:cNvPicPr>
            <a:picLocks noChangeAspect="1"/>
          </p:cNvPicPr>
          <p:nvPr/>
        </p:nvPicPr>
        <p:blipFill rotWithShape="1">
          <a:blip r:embed="rId5"/>
          <a:srcRect/>
          <a:stretch/>
        </p:blipFill>
        <p:spPr>
          <a:xfrm>
            <a:off x="20" y="1"/>
            <a:ext cx="12191979" cy="6857999"/>
          </a:xfrm>
          <a:prstGeom prst="rect">
            <a:avLst/>
          </a:prstGeom>
        </p:spPr>
      </p:pic>
      <p:sp>
        <p:nvSpPr>
          <p:cNvPr id="49" name="Freeform: Shape 48">
            <a:extLst>
              <a:ext uri="{FF2B5EF4-FFF2-40B4-BE49-F238E27FC236}">
                <a16:creationId xmlns:a16="http://schemas.microsoft.com/office/drawing/2014/main" id="{393D8CD4-7FBE-9118-0CEB-9C1A2FA6AE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V="1">
            <a:off x="-20219" y="-65315"/>
            <a:ext cx="7557315" cy="3771957"/>
          </a:xfrm>
          <a:custGeom>
            <a:avLst/>
            <a:gdLst>
              <a:gd name="connsiteX0" fmla="*/ 52567 w 7557315"/>
              <a:gd name="connsiteY0" fmla="*/ 3771957 h 3771957"/>
              <a:gd name="connsiteX1" fmla="*/ 7557315 w 7557315"/>
              <a:gd name="connsiteY1" fmla="*/ 3640961 h 3771957"/>
              <a:gd name="connsiteX2" fmla="*/ 3406126 w 7557315"/>
              <a:gd name="connsiteY2" fmla="*/ 499129 h 3771957"/>
              <a:gd name="connsiteX3" fmla="*/ 3350264 w 7557315"/>
              <a:gd name="connsiteY3" fmla="*/ 459014 h 3771957"/>
              <a:gd name="connsiteX4" fmla="*/ 1923366 w 7557315"/>
              <a:gd name="connsiteY4" fmla="*/ 763 h 3771957"/>
              <a:gd name="connsiteX5" fmla="*/ 1768756 w 7557315"/>
              <a:gd name="connsiteY5" fmla="*/ 1549 h 3771957"/>
              <a:gd name="connsiteX6" fmla="*/ 144811 w 7557315"/>
              <a:gd name="connsiteY6" fmla="*/ 625253 h 3771957"/>
              <a:gd name="connsiteX7" fmla="*/ 0 w 7557315"/>
              <a:gd name="connsiteY7" fmla="*/ 760395 h 3771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57315" h="3771957">
                <a:moveTo>
                  <a:pt x="52567" y="3771957"/>
                </a:moveTo>
                <a:lnTo>
                  <a:pt x="7557315" y="3640961"/>
                </a:lnTo>
                <a:lnTo>
                  <a:pt x="3406126" y="499129"/>
                </a:lnTo>
                <a:lnTo>
                  <a:pt x="3350264" y="459014"/>
                </a:lnTo>
                <a:cubicBezTo>
                  <a:pt x="2914482" y="162529"/>
                  <a:pt x="2418440" y="12600"/>
                  <a:pt x="1923366" y="763"/>
                </a:cubicBezTo>
                <a:cubicBezTo>
                  <a:pt x="1871795" y="-470"/>
                  <a:pt x="1820236" y="-206"/>
                  <a:pt x="1768756" y="1549"/>
                </a:cubicBezTo>
                <a:cubicBezTo>
                  <a:pt x="1183172" y="21502"/>
                  <a:pt x="607903" y="234096"/>
                  <a:pt x="144811" y="625253"/>
                </a:cubicBezTo>
                <a:lnTo>
                  <a:pt x="0" y="760395"/>
                </a:lnTo>
                <a:close/>
              </a:path>
            </a:pathLst>
          </a:custGeom>
          <a:gradFill>
            <a:gsLst>
              <a:gs pos="22000">
                <a:schemeClr val="bg2">
                  <a:alpha val="80000"/>
                </a:schemeClr>
              </a:gs>
              <a:gs pos="100000">
                <a:schemeClr val="accent1">
                  <a:lumMod val="60000"/>
                  <a:lumOff val="40000"/>
                  <a:alpha val="71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8D4411D-9E2D-DD50-CF81-0DB56B6C78AA}"/>
              </a:ext>
            </a:extLst>
          </p:cNvPr>
          <p:cNvSpPr>
            <a:spLocks noGrp="1"/>
          </p:cNvSpPr>
          <p:nvPr>
            <p:ph type="ctrTitle"/>
          </p:nvPr>
        </p:nvSpPr>
        <p:spPr>
          <a:xfrm>
            <a:off x="103309" y="-1"/>
            <a:ext cx="5681041" cy="3429001"/>
          </a:xfrm>
        </p:spPr>
        <p:txBody>
          <a:bodyPr anchor="b">
            <a:noAutofit/>
          </a:bodyPr>
          <a:lstStyle/>
          <a:p>
            <a:pPr>
              <a:lnSpc>
                <a:spcPct val="90000"/>
              </a:lnSpc>
            </a:pPr>
            <a:r>
              <a:rPr lang="en-US" sz="4000" dirty="0"/>
              <a:t>EXPLORATORY DATA ANALYSIS (EDA) FOR REFUGEE AND ASSYLUM SEEKERS IN CANADA 2012-2022</a:t>
            </a:r>
          </a:p>
        </p:txBody>
      </p:sp>
      <p:pic>
        <p:nvPicPr>
          <p:cNvPr id="19" name="Audio 18">
            <a:hlinkClick r:id="" action="ppaction://media"/>
            <a:extLst>
              <a:ext uri="{FF2B5EF4-FFF2-40B4-BE49-F238E27FC236}">
                <a16:creationId xmlns:a16="http://schemas.microsoft.com/office/drawing/2014/main" id="{BB2D963E-0442-5622-4966-78D72597F90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01823688"/>
      </p:ext>
    </p:extLst>
  </p:cSld>
  <p:clrMapOvr>
    <a:masterClrMapping/>
  </p:clrMapOvr>
  <mc:AlternateContent xmlns:mc="http://schemas.openxmlformats.org/markup-compatibility/2006" xmlns:p14="http://schemas.microsoft.com/office/powerpoint/2010/main">
    <mc:Choice Requires="p14">
      <p:transition spd="slow" p14:dur="2000" advTm="23764"/>
    </mc:Choice>
    <mc:Fallback xmlns="">
      <p:transition spd="slow" advTm="237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9"/>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364E18-0909-04B8-85B7-1D75F76733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A4E4C0D-6BCA-FC17-62BD-B629662A9D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19000">
                <a:schemeClr val="bg2"/>
              </a:gs>
              <a:gs pos="99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BC2C991-691D-782D-0B31-9E2CFD9AAAAB}"/>
              </a:ext>
            </a:extLst>
          </p:cNvPr>
          <p:cNvSpPr>
            <a:spLocks noGrp="1"/>
          </p:cNvSpPr>
          <p:nvPr>
            <p:ph type="title"/>
          </p:nvPr>
        </p:nvSpPr>
        <p:spPr>
          <a:xfrm>
            <a:off x="342044" y="97870"/>
            <a:ext cx="7946597" cy="807949"/>
          </a:xfrm>
        </p:spPr>
        <p:txBody>
          <a:bodyPr anchor="ctr">
            <a:normAutofit fontScale="90000"/>
          </a:bodyPr>
          <a:lstStyle/>
          <a:p>
            <a:r>
              <a:rPr lang="en-US" sz="3200" dirty="0"/>
              <a:t>Data Analysis and Insights</a:t>
            </a:r>
            <a:br>
              <a:rPr lang="en-US" sz="3200" dirty="0"/>
            </a:br>
            <a:endParaRPr lang="en-US" dirty="0"/>
          </a:p>
        </p:txBody>
      </p:sp>
      <p:sp>
        <p:nvSpPr>
          <p:cNvPr id="12" name="Freeform: Shape 11">
            <a:extLst>
              <a:ext uri="{FF2B5EF4-FFF2-40B4-BE49-F238E27FC236}">
                <a16:creationId xmlns:a16="http://schemas.microsoft.com/office/drawing/2014/main" id="{8B08FA76-1ED5-E432-8E59-C7ABAAB69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1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30" name="Content Placeholder 29">
            <a:extLst>
              <a:ext uri="{FF2B5EF4-FFF2-40B4-BE49-F238E27FC236}">
                <a16:creationId xmlns:a16="http://schemas.microsoft.com/office/drawing/2014/main" id="{BA2A3545-D21D-8140-E1B6-A98CA7DCED32}"/>
              </a:ext>
            </a:extLst>
          </p:cNvPr>
          <p:cNvGraphicFramePr>
            <a:graphicFrameLocks noGrp="1"/>
          </p:cNvGraphicFramePr>
          <p:nvPr>
            <p:ph idx="1"/>
            <p:extLst>
              <p:ext uri="{D42A27DB-BD31-4B8C-83A1-F6EECF244321}">
                <p14:modId xmlns:p14="http://schemas.microsoft.com/office/powerpoint/2010/main" val="421681331"/>
              </p:ext>
            </p:extLst>
          </p:nvPr>
        </p:nvGraphicFramePr>
        <p:xfrm>
          <a:off x="196672" y="1770079"/>
          <a:ext cx="6758932" cy="4712913"/>
        </p:xfrm>
        <a:graphic>
          <a:graphicData uri="http://schemas.openxmlformats.org/drawingml/2006/chart">
            <c:chart xmlns:c="http://schemas.openxmlformats.org/drawingml/2006/chart" xmlns:r="http://schemas.openxmlformats.org/officeDocument/2006/relationships" r:id="rId4"/>
          </a:graphicData>
        </a:graphic>
      </p:graphicFrame>
      <p:sp>
        <p:nvSpPr>
          <p:cNvPr id="31" name="TextBox 30">
            <a:extLst>
              <a:ext uri="{FF2B5EF4-FFF2-40B4-BE49-F238E27FC236}">
                <a16:creationId xmlns:a16="http://schemas.microsoft.com/office/drawing/2014/main" id="{09CB3968-BBB7-9F79-7F36-FC4A732636E7}"/>
              </a:ext>
            </a:extLst>
          </p:cNvPr>
          <p:cNvSpPr txBox="1"/>
          <p:nvPr/>
        </p:nvSpPr>
        <p:spPr>
          <a:xfrm>
            <a:off x="8155077" y="4610053"/>
            <a:ext cx="3434172" cy="1477328"/>
          </a:xfrm>
          <a:prstGeom prst="rect">
            <a:avLst/>
          </a:prstGeom>
          <a:noFill/>
        </p:spPr>
        <p:txBody>
          <a:bodyPr wrap="square" rtlCol="0">
            <a:spAutoFit/>
          </a:bodyPr>
          <a:lstStyle/>
          <a:p>
            <a:r>
              <a:rPr lang="en-US" dirty="0"/>
              <a:t>There is an upward trend of asylum claims to Canada since 2012 partly due to better economy as well as a relaxed immigration law.</a:t>
            </a:r>
          </a:p>
        </p:txBody>
      </p:sp>
      <p:pic>
        <p:nvPicPr>
          <p:cNvPr id="4" name="Audio 3">
            <a:hlinkClick r:id="" action="ppaction://media"/>
            <a:extLst>
              <a:ext uri="{FF2B5EF4-FFF2-40B4-BE49-F238E27FC236}">
                <a16:creationId xmlns:a16="http://schemas.microsoft.com/office/drawing/2014/main" id="{3247882D-9043-EE40-D48A-DF480E16AED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65099284"/>
      </p:ext>
    </p:extLst>
  </p:cSld>
  <p:clrMapOvr>
    <a:masterClrMapping/>
  </p:clrMapOvr>
  <mc:AlternateContent xmlns:mc="http://schemas.openxmlformats.org/markup-compatibility/2006" xmlns:p14="http://schemas.microsoft.com/office/powerpoint/2010/main">
    <mc:Choice Requires="p14">
      <p:transition spd="slow" p14:dur="2000" advTm="52561"/>
    </mc:Choice>
    <mc:Fallback xmlns="">
      <p:transition spd="slow" advTm="52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879" x="2355850" y="6707188"/>
          <p14:tracePt t="885" x="2401888" y="6630988"/>
          <p14:tracePt t="897" x="2439988" y="6564313"/>
          <p14:tracePt t="915" x="2525713" y="6394450"/>
          <p14:tracePt t="931" x="2609850" y="6243638"/>
          <p14:tracePt t="948" x="2724150" y="6026150"/>
          <p14:tracePt t="964" x="2781300" y="5902325"/>
          <p14:tracePt t="981" x="2800350" y="5808663"/>
          <p14:tracePt t="997" x="2836863" y="5665788"/>
          <p14:tracePt t="1015" x="2874963" y="5543550"/>
          <p14:tracePt t="1031" x="2913063" y="5381625"/>
          <p14:tracePt t="1052" x="2960688" y="5240338"/>
          <p14:tracePt t="1060" x="2998788" y="5118100"/>
          <p14:tracePt t="1071" x="3017838" y="5051425"/>
          <p14:tracePt t="1076" x="3036888" y="4965700"/>
          <p14:tracePt t="1083" x="3054350" y="4918075"/>
          <p14:tracePt t="1098" x="3073400" y="4843463"/>
          <p14:tracePt t="1101" x="3092450" y="4776788"/>
          <p14:tracePt t="1105" x="3092450" y="4719638"/>
          <p14:tracePt t="1117" x="3111500" y="4664075"/>
          <p14:tracePt t="1121" x="3111500" y="4578350"/>
          <p14:tracePt t="1140" x="3130550" y="4492625"/>
          <p14:tracePt t="1159" x="3140075" y="4408488"/>
          <p14:tracePt t="1167" x="3140075" y="4360863"/>
          <p14:tracePt t="1170" x="3159125" y="4332288"/>
          <p14:tracePt t="1180" x="3159125" y="4303713"/>
          <p14:tracePt t="1197" x="3178175" y="4229100"/>
          <p14:tracePt t="1214" x="3178175" y="4152900"/>
          <p14:tracePt t="1230" x="3197225" y="4067175"/>
          <p14:tracePt t="1247" x="3206750" y="3944938"/>
          <p14:tracePt t="1265" x="3235325" y="3830638"/>
          <p14:tracePt t="1267" x="3244850" y="3765550"/>
          <p14:tracePt t="1282" x="3273425" y="3717925"/>
          <p14:tracePt t="1284" x="3273425" y="3679825"/>
          <p14:tracePt t="1300" x="3273425" y="3622675"/>
          <p14:tracePt t="1317" x="3290888" y="3546475"/>
          <p14:tracePt t="1333" x="3309938" y="3471863"/>
          <p14:tracePt t="1352" x="3309938" y="3338513"/>
          <p14:tracePt t="1367" x="3348038" y="3254375"/>
          <p14:tracePt t="1383" x="3348038" y="3168650"/>
          <p14:tracePt t="1400" x="3348038" y="3092450"/>
          <p14:tracePt t="1419" x="3348038" y="3027363"/>
          <p14:tracePt t="1427" x="3348038" y="2979738"/>
          <p14:tracePt t="1435" x="3348038" y="2970213"/>
          <p14:tracePt t="1449" x="3348038" y="2951163"/>
          <p14:tracePt t="1467" x="3348038" y="2932113"/>
          <p14:tracePt t="1788" x="3338513" y="2941638"/>
          <p14:tracePt t="1812" x="3319463" y="2960688"/>
          <p14:tracePt t="1872" x="3319463" y="2979738"/>
          <p14:tracePt t="1880" x="3309938" y="2989263"/>
          <p14:tracePt t="1892" x="3309938" y="3008313"/>
          <p14:tracePt t="1908" x="3300413" y="3017838"/>
          <p14:tracePt t="2238" x="3300413" y="3036888"/>
          <p14:tracePt t="2255" x="3300413" y="3055938"/>
          <p14:tracePt t="2266" x="3300413" y="3065463"/>
          <p14:tracePt t="2281" x="3300413" y="3092450"/>
          <p14:tracePt t="2284" x="3300413" y="3121025"/>
          <p14:tracePt t="2297" x="3300413" y="3140075"/>
          <p14:tracePt t="2300" x="3300413" y="3168650"/>
          <p14:tracePt t="2314" x="3300413" y="3216275"/>
          <p14:tracePt t="2331" x="3300413" y="3273425"/>
          <p14:tracePt t="2337" x="3300413" y="3376613"/>
          <p14:tracePt t="2346" x="3300413" y="3405188"/>
          <p14:tracePt t="2364" x="3281363" y="3481388"/>
          <p14:tracePt t="2381" x="3263900" y="3556000"/>
          <p14:tracePt t="2397" x="3254375" y="3584575"/>
          <p14:tracePt t="2415" x="3244850" y="3632200"/>
          <p14:tracePt t="2430" x="3235325" y="3651250"/>
          <p14:tracePt t="2447" x="3225800" y="3670300"/>
          <p14:tracePt t="2465" x="3206750" y="3717925"/>
          <p14:tracePt t="2468" x="3206750" y="3727450"/>
          <p14:tracePt t="2484" x="3197225" y="3746500"/>
          <p14:tracePt t="2497" x="3197225" y="3756025"/>
          <p14:tracePt t="2550" x="3187700" y="3783013"/>
          <p14:tracePt t="2557" x="3178175" y="3792538"/>
          <p14:tracePt t="2563" x="3168650" y="3802063"/>
          <p14:tracePt t="2580" x="3149600" y="3821113"/>
          <p14:tracePt t="2597" x="3149600" y="3849688"/>
          <p14:tracePt t="2614" x="3140075" y="3868738"/>
          <p14:tracePt t="2630" x="3092450" y="3897313"/>
          <p14:tracePt t="2647" x="3082925" y="3916363"/>
          <p14:tracePt t="2664" x="3073400" y="3925888"/>
          <p14:tracePt t="2684" x="3054350" y="3944938"/>
          <p14:tracePt t="2697" x="3046413" y="3954463"/>
          <p14:tracePt t="2714" x="3027363" y="3973513"/>
          <p14:tracePt t="2730" x="3008313" y="3983038"/>
          <p14:tracePt t="2747" x="2979738" y="4019550"/>
          <p14:tracePt t="2770" x="2960688" y="4038600"/>
          <p14:tracePt t="2785" x="2951163" y="4048125"/>
          <p14:tracePt t="2802" x="2941638" y="4067175"/>
          <p14:tracePt t="2813" x="2941638" y="4076700"/>
          <p14:tracePt t="2830" x="2922588" y="4105275"/>
          <p14:tracePt t="2847" x="2913063" y="4114800"/>
          <p14:tracePt t="2862" x="2894013" y="4143375"/>
          <p14:tracePt t="2879" x="2884488" y="4152900"/>
          <p14:tracePt t="2896" x="2874963" y="4171950"/>
          <p14:tracePt t="2912" x="2855913" y="4191000"/>
          <p14:tracePt t="2929" x="2846388" y="4200525"/>
          <p14:tracePt t="2951" x="2836863" y="4229100"/>
          <p14:tracePt t="2966" x="2809875" y="4256088"/>
          <p14:tracePt t="2983" x="2809875" y="4265613"/>
          <p14:tracePt t="3123" x="2865438" y="4237038"/>
          <p14:tracePt t="3142" x="2922588" y="4210050"/>
          <p14:tracePt t="3157" x="2979738" y="4162425"/>
          <p14:tracePt t="3176" x="3036888" y="4114800"/>
          <p14:tracePt t="3183" x="3092450" y="4086225"/>
          <p14:tracePt t="3197" x="3187700" y="4029075"/>
          <p14:tracePt t="3211" x="3338513" y="3944938"/>
          <p14:tracePt t="3218" x="3405188" y="3906838"/>
          <p14:tracePt t="3226" x="3471863" y="3868738"/>
          <p14:tracePt t="3234" x="3556000" y="3821113"/>
          <p14:tracePt t="3246" x="3641725" y="3783013"/>
          <p14:tracePt t="3265" x="3802063" y="3698875"/>
          <p14:tracePt t="3267" x="3887788" y="3660775"/>
          <p14:tracePt t="3281" x="4010025" y="3613150"/>
          <p14:tracePt t="3283" x="4076700" y="3575050"/>
          <p14:tracePt t="3300" x="4152900" y="3546475"/>
          <p14:tracePt t="3316" x="4303713" y="3490913"/>
          <p14:tracePt t="3333" x="4454525" y="3414713"/>
          <p14:tracePt t="3349" x="4616450" y="3328988"/>
          <p14:tracePt t="3366" x="4833938" y="3254375"/>
          <p14:tracePt t="3384" x="5032375" y="3159125"/>
          <p14:tracePt t="3390" x="5135563" y="3121025"/>
          <p14:tracePt t="3407" x="5297488" y="3055938"/>
          <p14:tracePt t="3420" x="5410200" y="3017838"/>
          <p14:tracePt t="3427" x="5467350" y="2998788"/>
          <p14:tracePt t="3437" x="5514975" y="2979738"/>
          <p14:tracePt t="3445" x="5580063" y="2970213"/>
          <p14:tracePt t="3468" x="5684838" y="2932113"/>
          <p14:tracePt t="3475" x="5816600" y="2894013"/>
          <p14:tracePt t="3495" x="5949950" y="2865438"/>
          <p14:tracePt t="3508" x="6100763" y="2809875"/>
          <p14:tracePt t="3523" x="6242050" y="2771775"/>
          <p14:tracePt t="3542" x="6327775" y="2752725"/>
          <p14:tracePt t="3557" x="6450013" y="2733675"/>
          <p14:tracePt t="3572" x="6554788" y="2714625"/>
          <p14:tracePt t="3578" x="6621463" y="2695575"/>
          <p14:tracePt t="3594" x="6686550" y="2695575"/>
          <p14:tracePt t="3609" x="6715125" y="2695575"/>
          <p14:tracePt t="3615" x="6734175" y="2695575"/>
          <p14:tracePt t="3628" x="6743700" y="2695575"/>
          <p14:tracePt t="3676" x="6762750" y="2695575"/>
          <p14:tracePt t="3940" x="6743700" y="2695575"/>
          <p14:tracePt t="3957" x="6734175" y="2695575"/>
          <p14:tracePt t="3975" x="6677025" y="2705100"/>
          <p14:tracePt t="3991" x="6583363" y="2743200"/>
          <p14:tracePt t="4007" x="6507163" y="2762250"/>
          <p14:tracePt t="4019" x="6478588" y="2771775"/>
          <p14:tracePt t="4024" x="6450013" y="2771775"/>
          <p14:tracePt t="4026" x="6384925" y="2800350"/>
          <p14:tracePt t="4034" x="6356350" y="2809875"/>
          <p14:tracePt t="4046" x="6327775" y="2838450"/>
          <p14:tracePt t="4066" x="6261100" y="2865438"/>
          <p14:tracePt t="4080" x="6205538" y="2894013"/>
          <p14:tracePt t="4096" x="6167438" y="2903538"/>
          <p14:tracePt t="4112" x="6100763" y="2932113"/>
          <p14:tracePt t="4128" x="6034088" y="2960688"/>
          <p14:tracePt t="4146" x="5949950" y="2989263"/>
          <p14:tracePt t="4162" x="5835650" y="2998788"/>
          <p14:tracePt t="4179" x="5741988" y="3036888"/>
          <p14:tracePt t="4196" x="5637213" y="3065463"/>
          <p14:tracePt t="4212" x="5541963" y="3092450"/>
          <p14:tracePt t="4232" x="5486400" y="3101975"/>
          <p14:tracePt t="4248" x="5391150" y="3140075"/>
          <p14:tracePt t="4265" x="5314950" y="3159125"/>
          <p14:tracePt t="4282" x="5211763" y="3197225"/>
          <p14:tracePt t="4299" x="5097463" y="3206750"/>
          <p14:tracePt t="4316" x="4984750" y="3244850"/>
          <p14:tracePt t="4333" x="4870450" y="3282950"/>
          <p14:tracePt t="4353" x="4786313" y="3282950"/>
          <p14:tracePt t="4359" x="4719638" y="3302000"/>
          <p14:tracePt t="4379" x="4633913" y="3311525"/>
          <p14:tracePt t="4396" x="4559300" y="3328988"/>
          <p14:tracePt t="4412" x="4511675" y="3338513"/>
          <p14:tracePt t="4429" x="4435475" y="3367088"/>
          <p14:tracePt t="4446" x="4370388" y="3367088"/>
          <p14:tracePt t="4462" x="4284663" y="3376613"/>
          <p14:tracePt t="4479" x="4275138" y="3376613"/>
          <p14:tracePt t="4500" x="4217988" y="3376613"/>
          <p14:tracePt t="4507" x="4171950" y="3395663"/>
          <p14:tracePt t="4525" x="4114800" y="3405188"/>
          <p14:tracePt t="4539" x="4067175" y="3405188"/>
          <p14:tracePt t="4558" x="4019550" y="3433763"/>
          <p14:tracePt t="4571" x="3981450" y="3433763"/>
          <p14:tracePt t="4586" x="3944938" y="3433763"/>
          <p14:tracePt t="4596" x="3925888" y="3443288"/>
          <p14:tracePt t="4613" x="3887788" y="3462338"/>
          <p14:tracePt t="4630" x="3849688" y="3462338"/>
          <p14:tracePt t="4646" x="3811588" y="3471863"/>
          <p14:tracePt t="4667" x="3763963" y="3490913"/>
          <p14:tracePt t="4673" x="3754438" y="3500438"/>
          <p14:tracePt t="4679" x="3735388" y="3500438"/>
          <p14:tracePt t="4739" x="3708400" y="3509963"/>
          <p14:tracePt t="4754" x="3698875" y="3509963"/>
          <p14:tracePt t="4772" x="3679825" y="3509963"/>
          <p14:tracePt t="4788" x="3660775" y="3509963"/>
          <p14:tracePt t="4805" x="3641725" y="3519488"/>
          <p14:tracePt t="4816" x="3622675" y="3546475"/>
          <p14:tracePt t="4834" x="3594100" y="3546475"/>
          <p14:tracePt t="4850" x="3546475" y="3556000"/>
          <p14:tracePt t="4858" x="3481388" y="3575050"/>
          <p14:tracePt t="4875" x="3386138" y="3613150"/>
          <p14:tracePt t="4892" x="3328988" y="3622675"/>
          <p14:tracePt t="4910" x="3281363" y="3641725"/>
          <p14:tracePt t="4922" x="3263900" y="3641725"/>
          <p14:tracePt t="4931" x="3244850" y="3651250"/>
          <p14:tracePt t="4948" x="3235325" y="3651250"/>
          <p14:tracePt t="4965" x="3206750" y="3670300"/>
          <p14:tracePt t="4988" x="3187700" y="3670300"/>
          <p14:tracePt t="5004" x="3178175" y="3679825"/>
          <p14:tracePt t="5108" x="3178175" y="3689350"/>
          <p14:tracePt t="5172" x="3159125" y="3708400"/>
          <p14:tracePt t="5189" x="3149600" y="3746500"/>
          <p14:tracePt t="5204" x="3121025" y="3792538"/>
          <p14:tracePt t="5211" x="3121025" y="3802063"/>
          <p14:tracePt t="5229" x="3063875" y="3906838"/>
          <p14:tracePt t="5245" x="3027363" y="3983038"/>
          <p14:tracePt t="5258" x="2989263" y="4086225"/>
          <p14:tracePt t="5275" x="2941638" y="4237038"/>
          <p14:tracePt t="5293" x="2894013" y="4398963"/>
          <p14:tracePt t="5307" x="2855913" y="4559300"/>
          <p14:tracePt t="5327" x="2819400" y="4664075"/>
          <p14:tracePt t="5342" x="2790825" y="4776788"/>
          <p14:tracePt t="5353" x="2781300" y="4872038"/>
          <p14:tracePt t="5362" x="2762250" y="4937125"/>
          <p14:tracePt t="5378" x="2724150" y="5041900"/>
          <p14:tracePt t="5395" x="2686050" y="5173663"/>
          <p14:tracePt t="5411" x="2676525" y="5230813"/>
          <p14:tracePt t="5428" x="2638425" y="5326063"/>
          <p14:tracePt t="5445" x="2619375" y="5381625"/>
          <p14:tracePt t="5466" x="2582863" y="5448300"/>
          <p14:tracePt t="5484" x="2573338" y="5524500"/>
          <p14:tracePt t="5500" x="2544763" y="5572125"/>
          <p14:tracePt t="5507" x="2525713" y="5618163"/>
          <p14:tracePt t="5525" x="2497138" y="5675313"/>
          <p14:tracePt t="5541" x="2487613" y="5694363"/>
          <p14:tracePt t="5556" x="2487613" y="5722938"/>
          <p14:tracePt t="5572" x="2468563" y="5741988"/>
          <p14:tracePt t="5589" x="2459038" y="5751513"/>
          <p14:tracePt t="5594" x="2439988" y="5780088"/>
          <p14:tracePt t="5611" x="2430463" y="5799138"/>
          <p14:tracePt t="5637" x="2430463" y="5808663"/>
          <p14:tracePt t="5642" x="2420938" y="5818188"/>
          <p14:tracePt t="5786" x="2449513" y="5789613"/>
          <p14:tracePt t="5794" x="2497138" y="5741988"/>
          <p14:tracePt t="5802" x="2554288" y="5684838"/>
          <p14:tracePt t="5812" x="2619375" y="5618163"/>
          <p14:tracePt t="5830" x="2724150" y="5514975"/>
          <p14:tracePt t="5845" x="2846388" y="5391150"/>
          <p14:tracePt t="5864" x="2979738" y="5268913"/>
          <p14:tracePt t="5884" x="3159125" y="5127625"/>
          <p14:tracePt t="5891" x="3290888" y="5013325"/>
          <p14:tracePt t="5901" x="3357563" y="4965700"/>
          <p14:tracePt t="5915" x="3433763" y="4891088"/>
          <p14:tracePt t="5918" x="3508375" y="4852988"/>
          <p14:tracePt t="5930" x="3565525" y="4795838"/>
          <p14:tracePt t="5934" x="3670300" y="4719638"/>
          <p14:tracePt t="5947" x="3735388" y="4673600"/>
          <p14:tracePt t="5966" x="3906838" y="4540250"/>
          <p14:tracePt t="5983" x="4057650" y="4446588"/>
          <p14:tracePt t="5999" x="4284663" y="4294188"/>
          <p14:tracePt t="6015" x="4398963" y="4200525"/>
          <p14:tracePt t="6032" x="4530725" y="4105275"/>
          <p14:tracePt t="6050" x="4616450" y="4038600"/>
          <p14:tracePt t="6067" x="4729163" y="3963988"/>
          <p14:tracePt t="6074" x="4852988" y="3868738"/>
          <p14:tracePt t="6082" x="4946650" y="3830638"/>
          <p14:tracePt t="6095" x="4984750" y="3811588"/>
          <p14:tracePt t="6112" x="5106988" y="3736975"/>
          <p14:tracePt t="6129" x="5221288" y="3679825"/>
          <p14:tracePt t="6146" x="5391150" y="3584575"/>
          <p14:tracePt t="6162" x="5561013" y="3490913"/>
          <p14:tracePt t="6180" x="5788025" y="3395663"/>
          <p14:tracePt t="6196" x="5986463" y="3302000"/>
          <p14:tracePt t="6213" x="6138863" y="3235325"/>
          <p14:tracePt t="6229" x="6280150" y="3187700"/>
          <p14:tracePt t="6246" x="6450013" y="3111500"/>
          <p14:tracePt t="6264" x="6611938" y="3046413"/>
          <p14:tracePt t="6283" x="6762750" y="2979738"/>
          <p14:tracePt t="6289" x="6894513" y="2913063"/>
          <p14:tracePt t="6297" x="6970713" y="2903538"/>
          <p14:tracePt t="6313" x="7056438" y="2874963"/>
          <p14:tracePt t="6315" x="7085013" y="2865438"/>
          <p14:tracePt t="6330" x="7131050" y="2838450"/>
          <p14:tracePt t="6333" x="7150100" y="2838450"/>
          <p14:tracePt t="6346" x="7178675" y="2828925"/>
          <p14:tracePt t="6362" x="7207250" y="2828925"/>
          <p14:tracePt t="6380" x="7264400" y="2809875"/>
          <p14:tracePt t="6396" x="7312025" y="2800350"/>
          <p14:tracePt t="6413" x="7339013" y="2781300"/>
          <p14:tracePt t="6429" x="7367588" y="2771775"/>
          <p14:tracePt t="6446" x="7386638" y="2771775"/>
          <p14:tracePt t="6463" x="7415213" y="2752725"/>
          <p14:tracePt t="6479" x="7453313" y="2743200"/>
          <p14:tracePt t="6497" x="7472363" y="2724150"/>
          <p14:tracePt t="6513" x="7481888" y="2724150"/>
          <p14:tracePt t="6529" x="7510463" y="2714625"/>
          <p14:tracePt t="6546" x="7558088" y="2695575"/>
          <p14:tracePt t="6562" x="7566025" y="2686050"/>
          <p14:tracePt t="6579" x="7585075" y="2686050"/>
          <p14:tracePt t="6596" x="7604125" y="2676525"/>
          <p14:tracePt t="7170" x="7604125" y="2686050"/>
          <p14:tracePt t="7186" x="7585075" y="2695575"/>
          <p14:tracePt t="7195" x="7566025" y="2705100"/>
          <p14:tracePt t="7201" x="7558088" y="2705100"/>
          <p14:tracePt t="7212" x="7519988" y="2714625"/>
          <p14:tracePt t="7229" x="7443788" y="2771775"/>
          <p14:tracePt t="7246" x="7312025" y="2857500"/>
          <p14:tracePt t="7262" x="7121525" y="2951163"/>
          <p14:tracePt t="7279" x="6904038" y="3046413"/>
          <p14:tracePt t="7297" x="6640513" y="3178175"/>
          <p14:tracePt t="7300" x="6488113" y="3273425"/>
          <p14:tracePt t="7313" x="6346825" y="3357563"/>
          <p14:tracePt t="7315" x="6119813" y="3424238"/>
          <p14:tracePt t="7332" x="5978525" y="3500438"/>
          <p14:tracePt t="7352" x="5599113" y="3698875"/>
          <p14:tracePt t="7358" x="5429250" y="3773488"/>
          <p14:tracePt t="7372" x="5087938" y="3916363"/>
          <p14:tracePt t="7382" x="4956175" y="3983038"/>
          <p14:tracePt t="7384" x="4814888" y="4057650"/>
          <p14:tracePt t="7395" x="4606925" y="4181475"/>
          <p14:tracePt t="7411" x="4284663" y="4360863"/>
          <p14:tracePt t="7429" x="3952875" y="4559300"/>
          <p14:tracePt t="7445" x="3802063" y="4710113"/>
          <p14:tracePt t="7463" x="3679825" y="4814888"/>
          <p14:tracePt t="7479" x="3613150" y="4852988"/>
          <p14:tracePt t="7496" x="3498850" y="4946650"/>
          <p14:tracePt t="7513" x="3338513" y="5089525"/>
          <p14:tracePt t="7516" x="3254375" y="5145088"/>
          <p14:tracePt t="7530" x="3149600" y="5249863"/>
          <p14:tracePt t="7546" x="2951163" y="5410200"/>
          <p14:tracePt t="7563" x="2743200" y="5581650"/>
          <p14:tracePt t="7566" x="2657475" y="5637213"/>
          <p14:tracePt t="7570" x="2554288" y="5722938"/>
          <p14:tracePt t="7582" x="2430463" y="5799138"/>
          <p14:tracePt t="7595" x="2232025" y="5902325"/>
          <p14:tracePt t="7612" x="2062163" y="6016625"/>
          <p14:tracePt t="7629" x="1938338" y="6110288"/>
          <p14:tracePt t="7645" x="1806575" y="6186488"/>
          <p14:tracePt t="7662" x="1655763" y="6272213"/>
          <p14:tracePt t="7679" x="1503363" y="6384925"/>
          <p14:tracePt t="7695" x="1352550" y="6470650"/>
          <p14:tracePt t="7713" x="1211263" y="6516688"/>
          <p14:tracePt t="7730" x="1077913" y="6583363"/>
          <p14:tracePt t="7746" x="965200" y="6630988"/>
          <p14:tracePt t="7762" x="908050" y="6669088"/>
          <p14:tracePt t="7779" x="793750" y="6726238"/>
          <p14:tracePt t="7795" x="719138" y="6753225"/>
          <p14:tracePt t="7812" x="661988" y="6781800"/>
          <p14:tracePt t="7828" x="595313" y="6791325"/>
          <p14:tracePt t="7845" x="558800" y="6819900"/>
          <p14:tracePt t="7862" x="511175" y="6848475"/>
          <p14:tracePt t="7883" x="501650" y="6848475"/>
          <p14:tracePt t="8009" x="501650" y="6838950"/>
          <p14:tracePt t="8017" x="501650" y="6819900"/>
          <p14:tracePt t="8029" x="539750" y="6753225"/>
          <p14:tracePt t="8045" x="614363" y="6640513"/>
          <p14:tracePt t="8061" x="738188" y="6470650"/>
          <p14:tracePt t="8078" x="850900" y="6281738"/>
          <p14:tracePt t="8095" x="1003300" y="6110288"/>
          <p14:tracePt t="8112" x="1125538" y="5969000"/>
          <p14:tracePt t="8129" x="1304925" y="5780088"/>
          <p14:tracePt t="8145" x="1409700" y="5675313"/>
          <p14:tracePt t="8162" x="1457325" y="5627688"/>
          <p14:tracePt t="8178" x="1503363" y="5591175"/>
          <p14:tracePt t="8195" x="1541463" y="5572125"/>
          <p14:tracePt t="8212" x="1579563" y="5534025"/>
          <p14:tracePt t="8229" x="1636713" y="5486400"/>
          <p14:tracePt t="8245" x="1674813" y="5457825"/>
          <p14:tracePt t="8262" x="1720850" y="5429250"/>
          <p14:tracePt t="8279" x="1758950" y="5429250"/>
          <p14:tracePt t="8297" x="1787525" y="5400675"/>
          <p14:tracePt t="8300" x="1806575" y="5391150"/>
          <p14:tracePt t="8322" x="1816100" y="5391150"/>
          <p14:tracePt t="8332" x="1825625" y="5391150"/>
          <p14:tracePt t="8466" x="1835150" y="5391150"/>
          <p14:tracePt t="8489" x="1835150" y="5400675"/>
          <p14:tracePt t="8497" x="1835150" y="5410200"/>
          <p14:tracePt t="8516" x="1835150" y="5419725"/>
          <p14:tracePt t="8593" x="1835150" y="5438775"/>
          <p14:tracePt t="8626" x="1835150" y="5448300"/>
          <p14:tracePt t="8641" x="1835150" y="5457825"/>
          <p14:tracePt t="8649" x="1835150" y="5476875"/>
          <p14:tracePt t="8662" x="1835150" y="5486400"/>
          <p14:tracePt t="8677" x="1835150" y="5495925"/>
          <p14:tracePt t="8695" x="1816100" y="5543550"/>
          <p14:tracePt t="8711" x="1816100" y="5553075"/>
          <p14:tracePt t="8728" x="1806575" y="5562600"/>
          <p14:tracePt t="8785" x="1806575" y="5572125"/>
          <p14:tracePt t="8817" x="1806575" y="5591175"/>
          <p14:tracePt t="8833" x="1806575" y="5600700"/>
          <p14:tracePt t="8915" x="1806575" y="5608638"/>
          <p14:tracePt t="8921" x="1835150" y="5608638"/>
          <p14:tracePt t="8931" x="1854200" y="5608638"/>
          <p14:tracePt t="8945" x="1892300" y="5608638"/>
          <p14:tracePt t="8962" x="1966913" y="5608638"/>
          <p14:tracePt t="8978" x="2138363" y="5572125"/>
          <p14:tracePt t="8994" x="2298700" y="5514975"/>
          <p14:tracePt t="9011" x="2468563" y="5448300"/>
          <p14:tracePt t="9027" x="2609850" y="5391150"/>
          <p14:tracePt t="9044" x="2809875" y="5354638"/>
          <p14:tracePt t="9060" x="3008313" y="5278438"/>
          <p14:tracePt t="9077" x="3206750" y="5221288"/>
          <p14:tracePt t="9094" x="3386138" y="5173663"/>
          <p14:tracePt t="9111" x="3508375" y="5137150"/>
          <p14:tracePt t="9129" x="3622675" y="5099050"/>
          <p14:tracePt t="9145" x="3744913" y="5060950"/>
          <p14:tracePt t="9161" x="3840163" y="5041900"/>
          <p14:tracePt t="9177" x="3981450" y="4965700"/>
          <p14:tracePt t="9194" x="4057650" y="4937125"/>
          <p14:tracePt t="9211" x="4143375" y="4891088"/>
          <p14:tracePt t="9229" x="4256088" y="4824413"/>
          <p14:tracePt t="9245" x="4341813" y="4786313"/>
          <p14:tracePt t="9261" x="4398963" y="4748213"/>
          <p14:tracePt t="9278" x="4483100" y="4700588"/>
          <p14:tracePt t="9295" x="4530725" y="4664075"/>
          <p14:tracePt t="9313" x="4606925" y="4635500"/>
          <p14:tracePt t="9316" x="4633913" y="4606925"/>
          <p14:tracePt t="9328" x="4662488" y="4587875"/>
          <p14:tracePt t="9345" x="4738688" y="4530725"/>
          <p14:tracePt t="9361" x="4814888" y="4464050"/>
          <p14:tracePt t="9378" x="4918075" y="4389438"/>
          <p14:tracePt t="9395" x="5013325" y="4284663"/>
          <p14:tracePt t="9412" x="5070475" y="4237038"/>
          <p14:tracePt t="9428" x="5116513" y="4171950"/>
          <p14:tracePt t="9445" x="5183188" y="4086225"/>
          <p14:tracePt t="9462" x="5211763" y="4067175"/>
          <p14:tracePt t="9479" x="5230813" y="4019550"/>
          <p14:tracePt t="9495" x="5240338" y="3992563"/>
          <p14:tracePt t="9513" x="5268913" y="3954463"/>
          <p14:tracePt t="9529" x="5297488" y="3897313"/>
          <p14:tracePt t="9546" x="5314950" y="3840163"/>
          <p14:tracePt t="9562" x="5343525" y="3783013"/>
          <p14:tracePt t="9578" x="5372100" y="3708400"/>
          <p14:tracePt t="9595" x="5391150" y="3660775"/>
          <p14:tracePt t="9612" x="5410200" y="3632200"/>
          <p14:tracePt t="9629" x="5410200" y="3603625"/>
          <p14:tracePt t="9645" x="5419725" y="3575050"/>
          <p14:tracePt t="9662" x="5419725" y="3519488"/>
          <p14:tracePt t="9678" x="5448300" y="3462338"/>
          <p14:tracePt t="9695" x="5467350" y="3395663"/>
          <p14:tracePt t="9712" x="5476875" y="3311525"/>
          <p14:tracePt t="9729" x="5505450" y="3235325"/>
          <p14:tracePt t="9746" x="5514975" y="3159125"/>
          <p14:tracePt t="9749" x="5532438" y="3111500"/>
          <p14:tracePt t="9753" x="5532438" y="3101975"/>
          <p14:tracePt t="9764" x="5541963" y="3065463"/>
          <p14:tracePt t="9778" x="5561013" y="3027363"/>
          <p14:tracePt t="9795" x="5580063" y="2941638"/>
          <p14:tracePt t="9811" x="5599113" y="2913063"/>
          <p14:tracePt t="9828" x="5608638" y="2865438"/>
          <p14:tracePt t="9845" x="5618163" y="2809875"/>
          <p14:tracePt t="9862" x="5627688" y="2800350"/>
          <p14:tracePt t="9878" x="5637213" y="2800350"/>
          <p14:tracePt t="9986" x="5656263" y="2781300"/>
          <p14:tracePt t="10347" x="5646738" y="2790825"/>
          <p14:tracePt t="10353" x="5637213" y="2790825"/>
          <p14:tracePt t="10363" x="5618163" y="2800350"/>
          <p14:tracePt t="10377" x="5580063" y="2828925"/>
          <p14:tracePt t="10394" x="5400675" y="2979738"/>
          <p14:tracePt t="10410" x="5249863" y="3074988"/>
          <p14:tracePt t="10427" x="5080000" y="3197225"/>
          <p14:tracePt t="10445" x="4843463" y="3386138"/>
          <p14:tracePt t="10462" x="4616450" y="3565525"/>
          <p14:tracePt t="10478" x="4332288" y="3792538"/>
          <p14:tracePt t="10495" x="4086225" y="3963988"/>
          <p14:tracePt t="10511" x="3802063" y="4162425"/>
          <p14:tracePt t="10529" x="3536950" y="4351338"/>
          <p14:tracePt t="10545" x="3281363" y="4502150"/>
          <p14:tracePt t="10561" x="3092450" y="4616450"/>
          <p14:tracePt t="10578" x="2932113" y="4748213"/>
          <p14:tracePt t="10594" x="2790825" y="4852988"/>
          <p14:tracePt t="10611" x="2628900" y="4965700"/>
          <p14:tracePt t="10628" x="2516188" y="5041900"/>
          <p14:tracePt t="10644" x="2401888" y="5137150"/>
          <p14:tracePt t="10661" x="2317750" y="5211763"/>
          <p14:tracePt t="10678" x="2251075" y="5278438"/>
          <p14:tracePt t="10695" x="2184400" y="5345113"/>
          <p14:tracePt t="10711" x="2128838" y="5410200"/>
          <p14:tracePt t="10729" x="2100263" y="5457825"/>
          <p14:tracePt t="10745" x="2071688" y="5495925"/>
          <p14:tracePt t="10748" x="2052638" y="5524500"/>
          <p14:tracePt t="10761" x="2043113" y="5543550"/>
          <p14:tracePt t="10778" x="2024063" y="5600700"/>
          <p14:tracePt t="10795" x="2024063" y="5637213"/>
          <p14:tracePt t="10812" x="2024063" y="5656263"/>
          <p14:tracePt t="10828" x="2024063" y="5684838"/>
          <p14:tracePt t="10844" x="2024063" y="5694363"/>
          <p14:tracePt t="10861" x="2024063" y="5713413"/>
          <p14:tracePt t="10899" x="2033588" y="5722938"/>
          <p14:tracePt t="10906" x="2062163" y="5722938"/>
          <p14:tracePt t="10915" x="2090738" y="5751513"/>
          <p14:tracePt t="10928" x="2109788" y="5751513"/>
          <p14:tracePt t="10945" x="2174875" y="5761038"/>
          <p14:tracePt t="10962" x="2251075" y="5761038"/>
          <p14:tracePt t="10979" x="2317750" y="5780088"/>
          <p14:tracePt t="10995" x="2439988" y="5789613"/>
          <p14:tracePt t="11011" x="2525713" y="5818188"/>
          <p14:tracePt t="11027" x="2628900" y="5818188"/>
          <p14:tracePt t="11045" x="2743200" y="5818188"/>
          <p14:tracePt t="11061" x="2894013" y="5818188"/>
          <p14:tracePt t="11078" x="3036888" y="5818188"/>
          <p14:tracePt t="11094" x="3149600" y="5818188"/>
          <p14:tracePt t="11112" x="3235325" y="5818188"/>
          <p14:tracePt t="11129" x="3300413" y="5818188"/>
          <p14:tracePt t="11145" x="3338513" y="5818188"/>
          <p14:tracePt t="11161" x="3357563" y="5818188"/>
          <p14:tracePt t="11178" x="3376613" y="5818188"/>
          <p14:tracePt t="11194" x="3395663" y="5799138"/>
          <p14:tracePt t="11218" x="3405188" y="5799138"/>
          <p14:tracePt t="11227" x="3414713" y="5789613"/>
          <p14:tracePt t="11465" x="3405188" y="5789613"/>
          <p14:tracePt t="11481" x="3395663" y="5789613"/>
          <p14:tracePt t="11506" x="3376613" y="5789613"/>
          <p14:tracePt t="11534" x="3367088" y="5789613"/>
          <p14:tracePt t="11554" x="3348038" y="5789613"/>
          <p14:tracePt t="11581" x="3328988" y="5789613"/>
          <p14:tracePt t="11609" x="3319463" y="5789613"/>
          <p14:tracePt t="11681" x="3300413" y="5789613"/>
          <p14:tracePt t="12601" x="3309938" y="5780088"/>
          <p14:tracePt t="12609" x="3348038" y="5770563"/>
          <p14:tracePt t="12617" x="3405188" y="5761038"/>
          <p14:tracePt t="12627" x="3546475" y="5665788"/>
          <p14:tracePt t="12643" x="3897313" y="5316538"/>
          <p14:tracePt t="12660" x="4587875" y="4521200"/>
          <p14:tracePt t="12677" x="5003800" y="3802063"/>
          <p14:tracePt t="12694" x="5305425" y="3178175"/>
          <p14:tracePt t="12710" x="5599113" y="2724150"/>
          <p14:tracePt t="12727" x="5816600" y="2346325"/>
          <p14:tracePt t="12745" x="5940425" y="2193925"/>
          <p14:tracePt t="12761" x="6024563" y="2100263"/>
          <p14:tracePt t="12778" x="6053138" y="2071688"/>
          <p14:tracePt t="12948" x="6053138" y="2100263"/>
          <p14:tracePt t="12953" x="6053138" y="2119313"/>
          <p14:tracePt t="12963" x="6053138" y="2157413"/>
          <p14:tracePt t="12977" x="6053138" y="2203450"/>
          <p14:tracePt t="12995" x="6015038" y="2374900"/>
          <p14:tracePt t="13011" x="5978525" y="2667000"/>
          <p14:tracePt t="13027" x="5930900" y="2903538"/>
          <p14:tracePt t="13044" x="5883275" y="3111500"/>
          <p14:tracePt t="13061" x="5864225" y="3254375"/>
          <p14:tracePt t="13077" x="5864225" y="3338513"/>
          <p14:tracePt t="13094" x="5864225" y="3376613"/>
          <p14:tracePt t="13110" x="5864225" y="3395663"/>
          <p14:tracePt t="13197" x="5864225" y="3405188"/>
          <p14:tracePt t="13204" x="5864225" y="3414713"/>
          <p14:tracePt t="13210" x="5873750" y="3414713"/>
          <p14:tracePt t="13227" x="5921375" y="3414713"/>
          <p14:tracePt t="13244" x="5959475" y="3414713"/>
          <p14:tracePt t="13260" x="5986463" y="3414713"/>
          <p14:tracePt t="13277" x="6034088" y="3414713"/>
          <p14:tracePt t="13295" x="6072188" y="3414713"/>
          <p14:tracePt t="13310" x="6119813" y="3414713"/>
          <p14:tracePt t="13327" x="6148388" y="3414713"/>
          <p14:tracePt t="13345" x="6167438" y="3405188"/>
          <p14:tracePt t="13360" x="6176963" y="3405188"/>
          <p14:tracePt t="13363" x="6186488" y="3395663"/>
          <p14:tracePt t="13385" x="6196013" y="3386138"/>
          <p14:tracePt t="13397" x="6205538" y="3376613"/>
          <p14:tracePt t="13411" x="6232525" y="3376613"/>
          <p14:tracePt t="13427" x="6242050" y="3367088"/>
          <p14:tracePt t="13482" x="6251575" y="3367088"/>
          <p14:tracePt t="13497" x="6280150" y="3367088"/>
          <p14:tracePt t="13506" x="6327775" y="3338513"/>
          <p14:tracePt t="13515" x="6346825" y="3319463"/>
          <p14:tracePt t="13526" x="6394450" y="3311525"/>
          <p14:tracePt t="13545" x="6440488" y="3292475"/>
          <p14:tracePt t="13561" x="6507163" y="3273425"/>
          <p14:tracePt t="13577" x="6535738" y="3273425"/>
          <p14:tracePt t="13594" x="6545263" y="3273425"/>
          <p14:tracePt t="13611" x="6573838" y="3263900"/>
          <p14:tracePt t="13627" x="6611938" y="3244850"/>
          <p14:tracePt t="13644" x="6640513" y="3244850"/>
          <p14:tracePt t="13660" x="6686550" y="3235325"/>
          <p14:tracePt t="13678" x="6715125" y="3216275"/>
          <p14:tracePt t="13694" x="6734175" y="3216275"/>
          <p14:tracePt t="13722" x="6743700" y="3216275"/>
          <p14:tracePt t="13738" x="6762750" y="3216275"/>
          <p14:tracePt t="13747" x="6772275" y="3216275"/>
          <p14:tracePt t="13770" x="6791325" y="3216275"/>
          <p14:tracePt t="13809" x="6810375" y="3216275"/>
          <p14:tracePt t="13825" x="6819900" y="3216275"/>
          <p14:tracePt t="13864" x="6838950" y="3216275"/>
          <p14:tracePt t="13881" x="6867525" y="3216275"/>
          <p14:tracePt t="13897" x="6877050" y="3216275"/>
          <p14:tracePt t="13904" x="6894513" y="3216275"/>
          <p14:tracePt t="13912" x="6904038" y="3216275"/>
          <p14:tracePt t="13927" x="6923088" y="3206750"/>
          <p14:tracePt t="13947" x="6951663" y="3187700"/>
          <p14:tracePt t="13961" x="6970713" y="3187700"/>
          <p14:tracePt t="13977" x="7008813" y="3178175"/>
          <p14:tracePt t="13997" x="7056438" y="3178175"/>
          <p14:tracePt t="14010" x="7112000" y="3159125"/>
          <p14:tracePt t="14027" x="7150100" y="3159125"/>
          <p14:tracePt t="14043" x="7207250" y="3149600"/>
          <p14:tracePt t="14061" x="7264400" y="3149600"/>
          <p14:tracePt t="14077" x="7283450" y="3149600"/>
          <p14:tracePt t="14094" x="7321550" y="3130550"/>
          <p14:tracePt t="14111" x="7367588" y="3130550"/>
          <p14:tracePt t="14127" x="7405688" y="3130550"/>
          <p14:tracePt t="14144" x="7434263" y="3130550"/>
          <p14:tracePt t="14161" x="7453313" y="3130550"/>
          <p14:tracePt t="14164" x="7462838" y="3130550"/>
          <p14:tracePt t="14181" x="7472363" y="3130550"/>
          <p14:tracePt t="14194" x="7481888" y="3130550"/>
          <p14:tracePt t="14210" x="7500938" y="3130550"/>
          <p14:tracePt t="14227" x="7539038" y="3121025"/>
          <p14:tracePt t="14244" x="7558088" y="3121025"/>
          <p14:tracePt t="14261" x="7566025" y="3121025"/>
          <p14:tracePt t="14277" x="7575550" y="3101975"/>
          <p14:tracePt t="15057" x="7566025" y="3101975"/>
          <p14:tracePt t="15066" x="7558088" y="3101975"/>
          <p14:tracePt t="15081" x="7548563" y="3101975"/>
          <p14:tracePt t="15097" x="7519988" y="3111500"/>
          <p14:tracePt t="15131" x="7510463" y="3121025"/>
          <p14:tracePt t="15154" x="7500938" y="3121025"/>
          <p14:tracePt t="15170" x="7491413" y="3130550"/>
          <p14:tracePt t="15181" x="7481888" y="3130550"/>
          <p14:tracePt t="15198" x="7462838" y="3130550"/>
          <p14:tracePt t="15210" x="7443788" y="3140075"/>
          <p14:tracePt t="15227" x="7424738" y="3140075"/>
          <p14:tracePt t="15244" x="7396163" y="3149600"/>
          <p14:tracePt t="15260" x="7377113" y="3149600"/>
          <p14:tracePt t="15277" x="7348538" y="3168650"/>
          <p14:tracePt t="15294" x="7331075" y="3178175"/>
          <p14:tracePt t="15311" x="7312025" y="3178175"/>
          <p14:tracePt t="15327" x="7283450" y="3187700"/>
          <p14:tracePt t="15345" x="7273925" y="3197225"/>
          <p14:tracePt t="15347" x="7264400" y="3206750"/>
          <p14:tracePt t="15360" x="7245350" y="3206750"/>
          <p14:tracePt t="15378" x="7216775" y="3206750"/>
          <p14:tracePt t="15396" x="7188200" y="3225800"/>
          <p14:tracePt t="15412" x="7150100" y="3235325"/>
          <p14:tracePt t="15429" x="7112000" y="3244850"/>
          <p14:tracePt t="15444" x="7065963" y="3263900"/>
          <p14:tracePt t="15461" x="7046913" y="3263900"/>
          <p14:tracePt t="15477" x="7008813" y="3282950"/>
          <p14:tracePt t="15494" x="6989763" y="3292475"/>
          <p14:tracePt t="15511" x="6970713" y="3292475"/>
          <p14:tracePt t="15531" x="6961188" y="3292475"/>
          <p14:tracePt t="17323" x="6951663" y="3292475"/>
          <p14:tracePt t="20650" x="6942138" y="3292475"/>
          <p14:tracePt t="20690" x="6932613" y="3302000"/>
          <p14:tracePt t="21013" x="6932613" y="3311525"/>
          <p14:tracePt t="21612" x="6932613" y="3319463"/>
          <p14:tracePt t="21618" x="6932613" y="3328988"/>
          <p14:tracePt t="21627" x="6932613" y="3357563"/>
          <p14:tracePt t="21642" x="6932613" y="3386138"/>
          <p14:tracePt t="21659" x="6932613" y="3443288"/>
          <p14:tracePt t="21676" x="6904038" y="3509963"/>
          <p14:tracePt t="21692" x="6894513" y="3575050"/>
          <p14:tracePt t="21708" x="6867525" y="3632200"/>
          <p14:tracePt t="21726" x="6829425" y="3736975"/>
          <p14:tracePt t="21742" x="6800850" y="3830638"/>
          <p14:tracePt t="21758" x="6734175" y="3925888"/>
          <p14:tracePt t="21777" x="6667500" y="4000500"/>
          <p14:tracePt t="21780" x="6630988" y="4067175"/>
          <p14:tracePt t="21795" x="6592888" y="4124325"/>
          <p14:tracePt t="21811" x="6535738" y="4219575"/>
          <p14:tracePt t="21828" x="6469063" y="4284663"/>
          <p14:tracePt t="21844" x="6365875" y="4370388"/>
          <p14:tracePt t="21860" x="6280150" y="4446588"/>
          <p14:tracePt t="21876" x="6167438" y="4530725"/>
          <p14:tracePt t="21892" x="6091238" y="4606925"/>
          <p14:tracePt t="21909" x="6024563" y="4635500"/>
          <p14:tracePt t="21926" x="5930900" y="4691063"/>
          <p14:tracePt t="21942" x="5864225" y="4710113"/>
          <p14:tracePt t="21959" x="5807075" y="4757738"/>
          <p14:tracePt t="21976" x="5713413" y="4805363"/>
          <p14:tracePt t="21993" x="5646738" y="4833938"/>
          <p14:tracePt t="21995" x="5589588" y="4872038"/>
          <p14:tracePt t="22009" x="5551488" y="4891088"/>
          <p14:tracePt t="22026" x="5514975" y="4900613"/>
          <p14:tracePt t="22041" x="5495925" y="4927600"/>
          <p14:tracePt t="22058" x="5486400" y="4927600"/>
          <p14:tracePt t="22164" x="5495925" y="4927600"/>
          <p14:tracePt t="22171" x="5514975" y="4927600"/>
          <p14:tracePt t="22177" x="5532438" y="4918075"/>
          <p14:tracePt t="22192" x="5561013" y="4900613"/>
          <p14:tracePt t="22208" x="5656263" y="4852988"/>
          <p14:tracePt t="22226" x="5732463" y="4824413"/>
          <p14:tracePt t="22241" x="5892800" y="4757738"/>
          <p14:tracePt t="22258" x="6157913" y="4654550"/>
          <p14:tracePt t="22274" x="6337300" y="4616450"/>
          <p14:tracePt t="22291" x="6535738" y="4540250"/>
          <p14:tracePt t="22308" x="6696075" y="4502150"/>
          <p14:tracePt t="22324" x="6838950" y="4483100"/>
          <p14:tracePt t="22341" x="7008813" y="4456113"/>
          <p14:tracePt t="22357" x="7169150" y="4446588"/>
          <p14:tracePt t="22379" x="7348538" y="4418013"/>
          <p14:tracePt t="22396" x="7529513" y="4379913"/>
          <p14:tracePt t="22405" x="7680325" y="4360863"/>
          <p14:tracePt t="22421" x="7840663" y="4341813"/>
          <p14:tracePt t="22434" x="7983538" y="4322763"/>
          <p14:tracePt t="22451" x="8105775" y="4303713"/>
          <p14:tracePt t="22471" x="8210550" y="4294188"/>
          <p14:tracePt t="22484" x="8285163" y="4294188"/>
          <p14:tracePt t="22499" x="8342313" y="4275138"/>
          <p14:tracePt t="22507" x="8389938" y="4275138"/>
          <p14:tracePt t="22524" x="8456613" y="4256088"/>
          <p14:tracePt t="22541" x="8550275" y="4237038"/>
          <p14:tracePt t="22555" x="8655050" y="4229100"/>
          <p14:tracePt t="22569" x="8683625" y="4229100"/>
          <p14:tracePt t="22576" x="8710613" y="4229100"/>
          <p14:tracePt t="22589" x="8777288" y="4210050"/>
          <p14:tracePt t="22597" x="8834438" y="4210050"/>
          <p14:tracePt t="22607" x="8863013" y="4210050"/>
          <p14:tracePt t="22624" x="8891588" y="4200525"/>
          <p14:tracePt t="22641" x="8947150" y="4200525"/>
          <p14:tracePt t="22658" x="8956675" y="4191000"/>
          <p14:tracePt t="22681" x="8966200" y="4181475"/>
          <p14:tracePt t="22691" x="8975725" y="4181475"/>
          <p14:tracePt t="22988" x="8966200" y="4181475"/>
          <p14:tracePt t="23000" x="8956675" y="4181475"/>
          <p14:tracePt t="23007" x="8947150" y="4181475"/>
          <p14:tracePt t="23020" x="8910638" y="4181475"/>
          <p14:tracePt t="23036" x="8891588" y="4200525"/>
          <p14:tracePt t="23054" x="8834438" y="4229100"/>
          <p14:tracePt t="23068" x="8786813" y="4265613"/>
          <p14:tracePt t="23087" x="8748713" y="4275138"/>
          <p14:tracePt t="23103" x="8701088" y="4303713"/>
          <p14:tracePt t="23120" x="8674100" y="4322763"/>
          <p14:tracePt t="23126" x="8664575" y="4332288"/>
          <p14:tracePt t="23133" x="8645525" y="4351338"/>
          <p14:tracePt t="23153" x="8607425" y="4360863"/>
          <p14:tracePt t="23158" x="8569325" y="4379913"/>
          <p14:tracePt t="23173" x="8540750" y="4389438"/>
          <p14:tracePt t="23188" x="8493125" y="4408488"/>
          <p14:tracePt t="23204" x="8466138" y="4418013"/>
          <p14:tracePt t="23218" x="8447088" y="4437063"/>
          <p14:tracePt t="23227" x="8437563" y="4446588"/>
          <p14:tracePt t="23242" x="8418513" y="4464050"/>
          <p14:tracePt t="23258" x="8399463" y="4464050"/>
          <p14:tracePt t="23276" x="8361363" y="4473575"/>
          <p14:tracePt t="23294" x="8342313" y="4492625"/>
          <p14:tracePt t="23312" x="8332788" y="4502150"/>
          <p14:tracePt t="23328" x="8313738" y="4502150"/>
          <p14:tracePt t="23339" x="8285163" y="4521200"/>
          <p14:tracePt t="23358" x="8275638" y="4530725"/>
          <p14:tracePt t="23387" x="8266113" y="4530725"/>
          <p14:tracePt t="23401" x="8256588" y="4530725"/>
          <p14:tracePt t="23419" x="8229600" y="4549775"/>
          <p14:tracePt t="23450" x="8229600" y="4559300"/>
          <p14:tracePt t="23485" x="8210550" y="4559300"/>
          <p14:tracePt t="23496" x="8201025" y="4568825"/>
          <p14:tracePt t="23511" x="8191500" y="4568825"/>
          <p14:tracePt t="23540" x="8172450" y="4578350"/>
          <p14:tracePt t="23616" x="8162925" y="4578350"/>
          <p14:tracePt t="23634" x="8153400" y="4578350"/>
          <p14:tracePt t="23666" x="8124825" y="4587875"/>
          <p14:tracePt t="23747" x="8115300" y="4597400"/>
          <p14:tracePt t="23770" x="8105775" y="4606925"/>
          <p14:tracePt t="24546" x="8115300" y="4606925"/>
          <p14:tracePt t="24553" x="8134350" y="4606925"/>
          <p14:tracePt t="24562" x="8143875" y="4606925"/>
          <p14:tracePt t="24575" x="8153400" y="4606925"/>
          <p14:tracePt t="24593" x="8191500" y="4606925"/>
          <p14:tracePt t="24595" x="8210550" y="4606925"/>
          <p14:tracePt t="24609" x="8220075" y="4606925"/>
          <p14:tracePt t="24626" x="8247063" y="4606925"/>
          <p14:tracePt t="24629" x="8266113" y="4606925"/>
          <p14:tracePt t="24642" x="8304213" y="4606925"/>
          <p14:tracePt t="24645" x="8332788" y="4606925"/>
          <p14:tracePt t="24659" x="8361363" y="4606925"/>
          <p14:tracePt t="24675" x="8474075" y="4606925"/>
          <p14:tracePt t="24692" x="8550275" y="4606925"/>
          <p14:tracePt t="24709" x="8636000" y="4606925"/>
          <p14:tracePt t="24724" x="8739188" y="4606925"/>
          <p14:tracePt t="24742" x="8796338" y="4606925"/>
          <p14:tracePt t="24758" x="8853488" y="4606925"/>
          <p14:tracePt t="24775" x="8891588" y="4606925"/>
          <p14:tracePt t="24791" x="8937625" y="4606925"/>
          <p14:tracePt t="24809" x="8975725" y="4606925"/>
          <p14:tracePt t="24825" x="8994775" y="4606925"/>
          <p14:tracePt t="24840" x="9013825" y="4606925"/>
          <p14:tracePt t="24858" x="9023350" y="4606925"/>
          <p14:tracePt t="24874" x="9042400" y="4606925"/>
          <p14:tracePt t="24891" x="9051925" y="4616450"/>
          <p14:tracePt t="25068" x="9051925" y="4625975"/>
          <p14:tracePt t="25082" x="9051925" y="4635500"/>
          <p14:tracePt t="25101" x="9032875" y="4635500"/>
          <p14:tracePt t="25105" x="9023350" y="4645025"/>
          <p14:tracePt t="25113" x="9013825" y="4654550"/>
          <p14:tracePt t="25129" x="9004300" y="4673600"/>
          <p14:tracePt t="25141" x="8985250" y="4683125"/>
          <p14:tracePt t="25158" x="8975725" y="4683125"/>
          <p14:tracePt t="25175" x="8937625" y="4710113"/>
          <p14:tracePt t="25190" x="8901113" y="4738688"/>
          <p14:tracePt t="25209" x="8834438" y="4757738"/>
          <p14:tracePt t="25212" x="8805863" y="4767263"/>
          <p14:tracePt t="25229" x="8777288" y="4795838"/>
          <p14:tracePt t="25237" x="8710613" y="4824413"/>
          <p14:tracePt t="25259" x="8664575" y="4852988"/>
          <p14:tracePt t="25272" x="8597900" y="4891088"/>
          <p14:tracePt t="25284" x="8540750" y="4956175"/>
          <p14:tracePt t="25299" x="8502650" y="4984750"/>
          <p14:tracePt t="25320" x="8466138" y="4994275"/>
          <p14:tracePt t="25420" x="8456613" y="5003800"/>
          <p14:tracePt t="25433" x="8447088" y="5013325"/>
          <p14:tracePt t="25437" x="8437563" y="5013325"/>
          <p14:tracePt t="25455" x="8418513" y="5022850"/>
          <p14:tracePt t="25469" x="8399463" y="5041900"/>
          <p14:tracePt t="25494" x="8389938" y="5041900"/>
          <p14:tracePt t="25756" x="8399463" y="5041900"/>
          <p14:tracePt t="25768" x="8418513" y="5041900"/>
          <p14:tracePt t="25783" x="8428038" y="5041900"/>
          <p14:tracePt t="25793" x="8447088" y="5041900"/>
          <p14:tracePt t="25807" x="8466138" y="5041900"/>
          <p14:tracePt t="25826" x="8474075" y="5041900"/>
          <p14:tracePt t="25828" x="8493125" y="5022850"/>
          <p14:tracePt t="25842" x="8502650" y="5022850"/>
          <p14:tracePt t="25844" x="8521700" y="5022850"/>
          <p14:tracePt t="25861" x="8531225" y="5013325"/>
          <p14:tracePt t="25877" x="8559800" y="4994275"/>
          <p14:tracePt t="25894" x="8569325" y="4994275"/>
          <p14:tracePt t="25915" x="8597900" y="4994275"/>
          <p14:tracePt t="25933" x="8626475" y="4984750"/>
          <p14:tracePt t="25948" x="8664575" y="4965700"/>
          <p14:tracePt t="25953" x="8683625" y="4965700"/>
          <p14:tracePt t="25961" x="8693150" y="4956175"/>
          <p14:tracePt t="25974" x="8701088" y="4956175"/>
          <p14:tracePt t="25992" x="8758238" y="4946650"/>
          <p14:tracePt t="25995" x="8777288" y="4937125"/>
          <p14:tracePt t="26007" x="8796338" y="4937125"/>
          <p14:tracePt t="26025" x="8834438" y="4927600"/>
          <p14:tracePt t="26042" x="8863013" y="4910138"/>
          <p14:tracePt t="26057" x="8901113" y="4910138"/>
          <p14:tracePt t="26074" x="8966200" y="4910138"/>
          <p14:tracePt t="26091" x="9099550" y="4881563"/>
          <p14:tracePt t="26107" x="9118600" y="4872038"/>
          <p14:tracePt t="26124" x="9183688" y="4852988"/>
          <p14:tracePt t="26140" x="9221788" y="4852988"/>
          <p14:tracePt t="26157" x="9269413" y="4852988"/>
          <p14:tracePt t="26173" x="9288463" y="4852988"/>
          <p14:tracePt t="26193" x="9317038" y="4852988"/>
          <p14:tracePt t="26211" x="9336088" y="4852988"/>
          <p14:tracePt t="26228" x="9364663" y="4852988"/>
          <p14:tracePt t="26244" x="9391650" y="4852988"/>
          <p14:tracePt t="26261" x="9429750" y="4852988"/>
          <p14:tracePt t="26277" x="9448800" y="4862513"/>
          <p14:tracePt t="26295" x="9458325" y="4872038"/>
          <p14:tracePt t="26302" x="9477375" y="4881563"/>
          <p14:tracePt t="26321" x="9486900" y="4891088"/>
          <p14:tracePt t="26341" x="9496425" y="4891088"/>
          <p14:tracePt t="26354" x="9505950" y="4900613"/>
          <p14:tracePt t="26948" x="9515475" y="4910138"/>
          <p14:tracePt t="27004" x="9525000" y="4910138"/>
          <p14:tracePt t="27050" x="9534525" y="4910138"/>
          <p14:tracePt t="27250" x="9544050" y="4900613"/>
          <p14:tracePt t="27266" x="9553575" y="4891088"/>
          <p14:tracePt t="27297" x="9572625" y="4891088"/>
          <p14:tracePt t="27322" x="9582150" y="4872038"/>
          <p14:tracePt t="27329" x="9599613" y="4862513"/>
          <p14:tracePt t="27340" x="9609138" y="4852988"/>
          <p14:tracePt t="27357" x="9618663" y="4843463"/>
          <p14:tracePt t="27374" x="9628188" y="4833938"/>
          <p14:tracePt t="27632" x="9628188" y="4824413"/>
          <p14:tracePt t="29809" x="9618663" y="4824413"/>
          <p14:tracePt t="29817" x="9591675" y="4824413"/>
          <p14:tracePt t="29827" x="9534525" y="4805363"/>
          <p14:tracePt t="29841" x="9496425" y="4786313"/>
          <p14:tracePt t="29843" x="9458325" y="4776788"/>
          <p14:tracePt t="29857" x="9410700" y="4748213"/>
          <p14:tracePt t="29874" x="9317038" y="4719638"/>
          <p14:tracePt t="29890" x="9183688" y="4654550"/>
          <p14:tracePt t="29907" x="9004300" y="4578350"/>
          <p14:tracePt t="29924" x="8739188" y="4511675"/>
          <p14:tracePt t="29940" x="8588375" y="4456113"/>
          <p14:tracePt t="29957" x="8466138" y="4389438"/>
          <p14:tracePt t="29974" x="8342313" y="4351338"/>
          <p14:tracePt t="29977" x="8229600" y="4341813"/>
          <p14:tracePt t="29990" x="8086725" y="4294188"/>
          <p14:tracePt t="30007" x="7831138" y="4219575"/>
          <p14:tracePt t="30025" x="7472363" y="4171950"/>
          <p14:tracePt t="30028" x="7302500" y="4152900"/>
          <p14:tracePt t="30041" x="6951663" y="4076700"/>
          <p14:tracePt t="30057" x="6762750" y="4076700"/>
          <p14:tracePt t="30061" x="6573838" y="4057650"/>
          <p14:tracePt t="30074" x="6384925" y="4010025"/>
          <p14:tracePt t="30077" x="6213475" y="3983038"/>
          <p14:tracePt t="30091" x="6024563" y="3963988"/>
          <p14:tracePt t="30094" x="5835650" y="3935413"/>
          <p14:tracePt t="30107" x="5541963" y="3887788"/>
          <p14:tracePt t="30123" x="5221288" y="3840163"/>
          <p14:tracePt t="30140" x="4879975" y="3792538"/>
          <p14:tracePt t="30157" x="4540250" y="3746500"/>
          <p14:tracePt t="30174" x="4208463" y="3708400"/>
          <p14:tracePt t="30190" x="3944938" y="3660775"/>
          <p14:tracePt t="30206" x="3679825" y="3641725"/>
          <p14:tracePt t="30225" x="3498850" y="3613150"/>
          <p14:tracePt t="30228" x="3386138" y="3613150"/>
          <p14:tracePt t="30239" x="3328988" y="3613150"/>
          <p14:tracePt t="30257" x="3206750" y="3613150"/>
          <p14:tracePt t="30274" x="3092450" y="3613150"/>
          <p14:tracePt t="30290" x="2960688" y="3613150"/>
          <p14:tracePt t="30306" x="2874963" y="3613150"/>
          <p14:tracePt t="30323" x="2743200" y="3613150"/>
          <p14:tracePt t="30341" x="2676525" y="3613150"/>
          <p14:tracePt t="30357" x="2638425" y="3613150"/>
          <p14:tracePt t="30373" x="2592388" y="3622675"/>
          <p14:tracePt t="30390" x="2573338" y="3632200"/>
          <p14:tracePt t="30407" x="2544763" y="3632200"/>
          <p14:tracePt t="30424" x="2516188" y="3641725"/>
          <p14:tracePt t="30441" x="2487613" y="3660775"/>
          <p14:tracePt t="30443" x="2478088" y="3660775"/>
          <p14:tracePt t="30467" x="2459038" y="3670300"/>
          <p14:tracePt t="30937" x="2459038" y="3679825"/>
          <p14:tracePt t="30945" x="2459038" y="3689350"/>
          <p14:tracePt t="30956" x="2449513" y="3717925"/>
          <p14:tracePt t="30972" x="2449513" y="3746500"/>
          <p14:tracePt t="30989" x="2449513" y="3802063"/>
          <p14:tracePt t="31005" x="2430463" y="3859213"/>
          <p14:tracePt t="31023" x="2392363" y="3925888"/>
          <p14:tracePt t="31039" x="2382838" y="3973513"/>
          <p14:tracePt t="31057" x="2382838" y="4010025"/>
          <p14:tracePt t="31073" x="2373313" y="4019550"/>
          <p14:tracePt t="31420" x="2365375" y="4019550"/>
          <p14:tracePt t="32773" x="2365375" y="4029075"/>
          <p14:tracePt t="32797" x="2365375" y="4038600"/>
          <p14:tracePt t="32809" x="2365375" y="4048125"/>
          <p14:tracePt t="32826" x="2365375" y="4067175"/>
          <p14:tracePt t="32830" x="2365375" y="4076700"/>
          <p14:tracePt t="32850" x="2355850" y="4095750"/>
          <p14:tracePt t="32858" x="2346325" y="4105275"/>
          <p14:tracePt t="32883" x="2336800" y="4124325"/>
          <p14:tracePt t="34436" x="2346325" y="4124325"/>
          <p14:tracePt t="34452" x="2355850" y="4124325"/>
          <p14:tracePt t="34463" x="2373313" y="4124325"/>
          <p14:tracePt t="34479" x="2382838" y="4124325"/>
          <p14:tracePt t="34483" x="2401888" y="4124325"/>
          <p14:tracePt t="34498" x="2411413" y="4124325"/>
          <p14:tracePt t="34507" x="2420938" y="4124325"/>
          <p14:tracePt t="34524" x="2430463" y="4124325"/>
          <p14:tracePt t="34539" x="2459038" y="4124325"/>
          <p14:tracePt t="34556" x="2487613" y="4124325"/>
          <p14:tracePt t="34571" x="2506663" y="4124325"/>
          <p14:tracePt t="34588" x="2525713" y="4124325"/>
          <p14:tracePt t="34605" x="2554288" y="4124325"/>
          <p14:tracePt t="34622" x="2582863" y="4124325"/>
          <p14:tracePt t="34639" x="2628900" y="4143375"/>
          <p14:tracePt t="34655" x="2676525" y="4181475"/>
          <p14:tracePt t="34673" x="2762250" y="4246563"/>
          <p14:tracePt t="34690" x="2846388" y="4322763"/>
          <p14:tracePt t="34706" x="2941638" y="4464050"/>
          <p14:tracePt t="34722" x="3046413" y="4625975"/>
          <p14:tracePt t="34739" x="3159125" y="4824413"/>
          <p14:tracePt t="34756" x="3235325" y="4927600"/>
          <p14:tracePt t="34772" x="3290888" y="5003800"/>
          <p14:tracePt t="34789" x="3328988" y="5022850"/>
          <p14:tracePt t="34806" x="3357563" y="5051425"/>
          <p14:tracePt t="34823" x="3367088" y="5051425"/>
          <p14:tracePt t="34843" x="3376613" y="5051425"/>
          <p14:tracePt t="34991" x="3386138" y="5051425"/>
          <p14:tracePt t="35005" x="3405188" y="5070475"/>
          <p14:tracePt t="35011" x="3414713" y="5080000"/>
          <p14:tracePt t="35020" x="3433763" y="5099050"/>
          <p14:tracePt t="35027" x="3443288" y="5118100"/>
          <p14:tracePt t="35042" x="3443288" y="5127625"/>
          <p14:tracePt t="35056" x="3443288" y="5145088"/>
          <p14:tracePt t="35397" x="3462338" y="5145088"/>
          <p14:tracePt t="35636" x="3471863" y="5127625"/>
          <p14:tracePt t="35645" x="3481388" y="5118100"/>
          <p14:tracePt t="35657" x="3490913" y="5108575"/>
          <p14:tracePt t="35660" x="3498850" y="5080000"/>
          <p14:tracePt t="35672" x="3517900" y="5051425"/>
          <p14:tracePt t="35690" x="3527425" y="5041900"/>
          <p14:tracePt t="35692" x="3536950" y="5032375"/>
          <p14:tracePt t="35706" x="3546475" y="5022850"/>
          <p14:tracePt t="38562" x="3527425" y="5041900"/>
          <p14:tracePt t="38580" x="3517900" y="5051425"/>
          <p14:tracePt t="39204" x="3498850" y="5051425"/>
          <p14:tracePt t="39465" x="3498850" y="5060950"/>
          <p14:tracePt t="40045" x="3498850" y="5051425"/>
          <p14:tracePt t="40078" x="3498850" y="5022850"/>
          <p14:tracePt t="40128" x="3517900" y="5003800"/>
          <p14:tracePt t="40145" x="3517900" y="4994275"/>
          <p14:tracePt t="40163" x="3527425" y="4956175"/>
          <p14:tracePt t="40179" x="3527425" y="4946650"/>
          <p14:tracePt t="40195" x="3527425" y="4927600"/>
          <p14:tracePt t="40204" x="3546475" y="4910138"/>
          <p14:tracePt t="40221" x="3546475" y="4900613"/>
          <p14:tracePt t="40238" x="3546475" y="4862513"/>
          <p14:tracePt t="40255" x="3556000" y="4824413"/>
          <p14:tracePt t="40271" x="3575050" y="4748213"/>
          <p14:tracePt t="40289" x="3575050" y="4683125"/>
          <p14:tracePt t="40292" x="3575050" y="4645025"/>
          <p14:tracePt t="40305" x="3584575" y="4597400"/>
          <p14:tracePt t="40321" x="3613150" y="4473575"/>
          <p14:tracePt t="40323" x="3613150" y="4437063"/>
          <p14:tracePt t="40338" x="3622675" y="4408488"/>
          <p14:tracePt t="40354" x="3622675" y="4303713"/>
          <p14:tracePt t="40371" x="3660775" y="4171950"/>
          <p14:tracePt t="40388" x="3660775" y="4095750"/>
          <p14:tracePt t="40404" x="3679825" y="4019550"/>
          <p14:tracePt t="40421" x="3689350" y="3983038"/>
          <p14:tracePt t="40438" x="3708400" y="3944938"/>
          <p14:tracePt t="40455" x="3708400" y="3935413"/>
          <p14:tracePt t="40471" x="3717925" y="3925888"/>
          <p14:tracePt t="40740" x="3708400" y="3925888"/>
          <p14:tracePt t="40756" x="3708400" y="3935413"/>
          <p14:tracePt t="40777" x="3689350" y="3954463"/>
          <p14:tracePt t="40826" x="3679825" y="3973513"/>
          <p14:tracePt t="40882" x="3670300" y="3973513"/>
          <p14:tracePt t="41204" x="3670300" y="3983038"/>
          <p14:tracePt t="41445" x="3670300" y="3992563"/>
          <p14:tracePt t="41457" x="3660775" y="4010025"/>
          <p14:tracePt t="41475" x="3651250" y="4048125"/>
          <p14:tracePt t="41488" x="3632200" y="4076700"/>
          <p14:tracePt t="41505" x="3594100" y="4143375"/>
          <p14:tracePt t="41508" x="3594100" y="4162425"/>
          <p14:tracePt t="41520" x="3575050" y="4191000"/>
          <p14:tracePt t="41537" x="3565525" y="4237038"/>
          <p14:tracePt t="41554" x="3546475" y="4256088"/>
          <p14:tracePt t="41570" x="3517900" y="4322763"/>
          <p14:tracePt t="41587" x="3508375" y="4351338"/>
          <p14:tracePt t="41604" x="3490913" y="4408488"/>
          <p14:tracePt t="41621" x="3481388" y="4427538"/>
          <p14:tracePt t="41637" x="3452813" y="4464050"/>
          <p14:tracePt t="41654" x="3433763" y="4502150"/>
          <p14:tracePt t="41671" x="3424238" y="4521200"/>
          <p14:tracePt t="41778" x="3414713" y="4530725"/>
          <p14:tracePt t="41790" x="3395663" y="4540250"/>
          <p14:tracePt t="41804" x="3367088" y="4578350"/>
          <p14:tracePt t="41820" x="3338513" y="4587875"/>
          <p14:tracePt t="41836" x="3300413" y="4616450"/>
          <p14:tracePt t="41853" x="3235325" y="4654550"/>
          <p14:tracePt t="41870" x="3197225" y="4683125"/>
          <p14:tracePt t="41887" x="3140075" y="4700588"/>
          <p14:tracePt t="41904" x="3101975" y="4710113"/>
          <p14:tracePt t="41920" x="3063875" y="4729163"/>
          <p14:tracePt t="41937" x="3027363" y="4738688"/>
          <p14:tracePt t="41954" x="2998788" y="4757738"/>
          <p14:tracePt t="41970" x="2979738" y="4767263"/>
          <p14:tracePt t="41987" x="2922588" y="4786313"/>
          <p14:tracePt t="42004" x="2884488" y="4814888"/>
          <p14:tracePt t="42021" x="2865438" y="4824413"/>
          <p14:tracePt t="42042" x="2846388" y="4843463"/>
          <p14:tracePt t="42053" x="2827338" y="4852988"/>
          <p14:tracePt t="42071" x="2819400" y="4852988"/>
          <p14:tracePt t="42087" x="2800350" y="4862513"/>
          <p14:tracePt t="42106" x="2790825" y="4862513"/>
          <p14:tracePt t="42123" x="2790825" y="4872038"/>
          <p14:tracePt t="42138" x="2781300" y="4872038"/>
          <p14:tracePt t="42155" x="2771775" y="4872038"/>
          <p14:tracePt t="42172" x="2752725" y="4891088"/>
          <p14:tracePt t="42188" x="2743200" y="4891088"/>
          <p14:tracePt t="42205" x="2733675" y="4900613"/>
          <p14:tracePt t="42222" x="2714625" y="4900613"/>
          <p14:tracePt t="42238" x="2695575" y="4910138"/>
          <p14:tracePt t="42255" x="2676525" y="4927600"/>
          <p14:tracePt t="42272" x="2619375" y="4946650"/>
          <p14:tracePt t="42289" x="2582863" y="4965700"/>
          <p14:tracePt t="42306" x="2563813" y="4975225"/>
          <p14:tracePt t="42310" x="2535238" y="4984750"/>
          <p14:tracePt t="42315" x="2525713" y="4994275"/>
          <p14:tracePt t="42325" x="2516188" y="5003800"/>
          <p14:tracePt t="42337" x="2487613" y="5013325"/>
          <p14:tracePt t="42354" x="2459038" y="5032375"/>
          <p14:tracePt t="42370" x="2430463" y="5041900"/>
          <p14:tracePt t="42387" x="2411413" y="5060950"/>
          <p14:tracePt t="42405" x="2392363" y="5060950"/>
          <p14:tracePt t="42422" x="2382838" y="5060950"/>
          <p14:tracePt t="42437" x="2355850" y="5070475"/>
          <p14:tracePt t="42466" x="2346325" y="5080000"/>
          <p14:tracePt t="42578" x="2336800" y="5080000"/>
          <p14:tracePt t="42729" x="2327275" y="5089525"/>
          <p14:tracePt t="42845" x="2308225" y="5089525"/>
          <p14:tracePt t="42869" x="2289175" y="5089525"/>
          <p14:tracePt t="42880" x="2279650" y="5089525"/>
          <p14:tracePt t="42887" x="2260600" y="5089525"/>
          <p14:tracePt t="42897" x="2251075" y="5089525"/>
          <p14:tracePt t="42905" x="2241550" y="5099050"/>
          <p14:tracePt t="42921" x="2232025" y="5108575"/>
          <p14:tracePt t="42923" x="2232025" y="5118100"/>
          <p14:tracePt t="42940" x="2212975" y="5118100"/>
          <p14:tracePt t="42956" x="2174875" y="5137150"/>
          <p14:tracePt t="42971" x="2174875" y="5145088"/>
          <p14:tracePt t="42987" x="2138363" y="5164138"/>
          <p14:tracePt t="43004" x="2100263" y="5183188"/>
          <p14:tracePt t="43020" x="2090738" y="5183188"/>
          <p14:tracePt t="43036" x="2071688" y="5192713"/>
          <p14:tracePt t="43053" x="2062163" y="5202238"/>
          <p14:tracePt t="43069" x="2052638" y="5211763"/>
          <p14:tracePt t="43086" x="2043113" y="5221288"/>
          <p14:tracePt t="43104" x="2005013" y="5240338"/>
          <p14:tracePt t="43123" x="1995488" y="5249863"/>
          <p14:tracePt t="43136" x="1985963" y="5249863"/>
          <p14:tracePt t="43153" x="1957388" y="5259388"/>
          <p14:tracePt t="43169" x="1957388" y="5268913"/>
          <p14:tracePt t="43185" x="1938338" y="5278438"/>
          <p14:tracePt t="43206" x="1928813" y="5278438"/>
          <p14:tracePt t="43219" x="1919288" y="5287963"/>
          <p14:tracePt t="43292" x="1911350" y="5297488"/>
          <p14:tracePt t="43308" x="1892300" y="5316538"/>
          <p14:tracePt t="43317" x="1892300" y="5326063"/>
          <p14:tracePt t="43324" x="1873250" y="5326063"/>
          <p14:tracePt t="43337" x="1863725" y="5335588"/>
          <p14:tracePt t="43340" x="1854200" y="5345113"/>
          <p14:tracePt t="43499" x="1854200" y="5354638"/>
          <p14:tracePt t="43516" x="1854200" y="5364163"/>
          <p14:tracePt t="43532" x="1854200" y="5381625"/>
          <p14:tracePt t="43546" x="1854200" y="5391150"/>
          <p14:tracePt t="43564" x="1854200" y="5410200"/>
          <p14:tracePt t="43579" x="1854200" y="5419725"/>
          <p14:tracePt t="43595" x="1854200" y="5429250"/>
          <p14:tracePt t="43612" x="1854200" y="5438775"/>
          <p14:tracePt t="43627" x="1854200" y="5457825"/>
          <p14:tracePt t="43635" x="1863725" y="5467350"/>
          <p14:tracePt t="43643" x="1873250" y="5476875"/>
          <p14:tracePt t="43653" x="1873250" y="5486400"/>
          <p14:tracePt t="43670" x="1882775" y="5486400"/>
          <p14:tracePt t="43687" x="1892300" y="5495925"/>
          <p14:tracePt t="43707" x="1911350" y="5514975"/>
          <p14:tracePt t="43723" x="1919288" y="5514975"/>
          <p14:tracePt t="43757" x="1928813" y="5514975"/>
          <p14:tracePt t="43763" x="1947863" y="5514975"/>
          <p14:tracePt t="43777" x="1966913" y="5514975"/>
          <p14:tracePt t="43786" x="1985963" y="5524500"/>
          <p14:tracePt t="43803" x="2005013" y="5524500"/>
          <p14:tracePt t="43820" x="2033588" y="5524500"/>
          <p14:tracePt t="43837" x="2052638" y="5524500"/>
          <p14:tracePt t="43854" x="2081213" y="5524500"/>
          <p14:tracePt t="43870" x="2109788" y="5524500"/>
          <p14:tracePt t="43887" x="2165350" y="5524500"/>
          <p14:tracePt t="43903" x="2212975" y="5524500"/>
          <p14:tracePt t="43921" x="2270125" y="5524500"/>
          <p14:tracePt t="43923" x="2308225" y="5524500"/>
          <p14:tracePt t="43937" x="2327275" y="5524500"/>
          <p14:tracePt t="43954" x="2355850" y="5524500"/>
          <p14:tracePt t="43970" x="2382838" y="5524500"/>
          <p14:tracePt t="43987" x="2420938" y="5524500"/>
          <p14:tracePt t="44003" x="2459038" y="5524500"/>
          <p14:tracePt t="44020" x="2497138" y="5524500"/>
          <p14:tracePt t="44037" x="2544763" y="5514975"/>
          <p14:tracePt t="44054" x="2600325" y="5514975"/>
          <p14:tracePt t="44070" x="2667000" y="5495925"/>
          <p14:tracePt t="44086" x="2743200" y="5486400"/>
          <p14:tracePt t="44103" x="2819400" y="5486400"/>
          <p14:tracePt t="44121" x="2903538" y="5467350"/>
          <p14:tracePt t="44123" x="2941638" y="5448300"/>
          <p14:tracePt t="44140" x="2989263" y="5448300"/>
          <p14:tracePt t="44157" x="3063875" y="5419725"/>
          <p14:tracePt t="44173" x="3168650" y="5400675"/>
          <p14:tracePt t="44189" x="3263900" y="5364163"/>
          <p14:tracePt t="44206" x="3395663" y="5326063"/>
          <p14:tracePt t="44223" x="3498850" y="5287963"/>
          <p14:tracePt t="44240" x="3613150" y="5249863"/>
          <p14:tracePt t="44256" x="3679825" y="5240338"/>
          <p14:tracePt t="44273" x="3783013" y="5211763"/>
          <p14:tracePt t="44290" x="3878263" y="5173663"/>
          <p14:tracePt t="44308" x="3981450" y="5145088"/>
          <p14:tracePt t="44323" x="4048125" y="5137150"/>
          <p14:tracePt t="44342" x="4124325" y="5108575"/>
          <p14:tracePt t="44356" x="4198938" y="5080000"/>
          <p14:tracePt t="44371" x="4284663" y="5060950"/>
          <p14:tracePt t="44386" x="4416425" y="5013325"/>
          <p14:tracePt t="44402" x="4521200" y="4965700"/>
          <p14:tracePt t="44419" x="4625975" y="4937125"/>
          <p14:tracePt t="44436" x="4681538" y="4927600"/>
          <p14:tracePt t="44453" x="4757738" y="4910138"/>
          <p14:tracePt t="44469" x="4860925" y="4872038"/>
          <p14:tracePt t="44486" x="5013325" y="4833938"/>
          <p14:tracePt t="44503" x="5154613" y="4795838"/>
          <p14:tracePt t="44520" x="5297488" y="4757738"/>
          <p14:tracePt t="44536" x="5457825" y="4738688"/>
          <p14:tracePt t="44553" x="5599113" y="4700588"/>
          <p14:tracePt t="44570" x="5703888" y="4683125"/>
          <p14:tracePt t="44587" x="5807075" y="4664075"/>
          <p14:tracePt t="44605" x="5949950" y="4635500"/>
          <p14:tracePt t="44621" x="6062663" y="4597400"/>
          <p14:tracePt t="44638" x="6205538" y="4559300"/>
          <p14:tracePt t="44654" x="6327775" y="4521200"/>
          <p14:tracePt t="44671" x="6440488" y="4483100"/>
          <p14:tracePt t="44687" x="6564313" y="4446588"/>
          <p14:tracePt t="44707" x="6611938" y="4427538"/>
          <p14:tracePt t="44714" x="6650038" y="4408488"/>
          <p14:tracePt t="44727" x="6659563" y="4398963"/>
          <p14:tracePt t="44746" x="6677025" y="4389438"/>
          <p14:tracePt t="44796" x="6686550" y="4389438"/>
          <p14:tracePt t="45269" x="6677025" y="4398963"/>
          <p14:tracePt t="45284" x="6667500" y="4408488"/>
          <p14:tracePt t="45294" x="6659563" y="4418013"/>
          <p14:tracePt t="45303" x="6640513" y="4427538"/>
          <p14:tracePt t="45320" x="6611938" y="4437063"/>
          <p14:tracePt t="45322" x="6611938" y="4446588"/>
          <p14:tracePt t="45337" x="6602413" y="4446588"/>
          <p14:tracePt t="45341" x="6583363" y="4464050"/>
          <p14:tracePt t="45345" x="6573838" y="4473575"/>
          <p14:tracePt t="45355" x="6545263" y="4502150"/>
          <p14:tracePt t="45370" x="6535738" y="4511675"/>
          <p14:tracePt t="45387" x="6488113" y="4530725"/>
          <p14:tracePt t="45403" x="6450013" y="4559300"/>
          <p14:tracePt t="45420" x="6375400" y="4616450"/>
          <p14:tracePt t="45436" x="6327775" y="4645025"/>
          <p14:tracePt t="45453" x="6270625" y="4664075"/>
          <p14:tracePt t="45470" x="6270625" y="4673600"/>
          <p14:tracePt t="45486" x="6232525" y="4700588"/>
          <p14:tracePt t="45504" x="6167438" y="4729163"/>
          <p14:tracePt t="45507" x="6119813" y="4757738"/>
          <p14:tracePt t="45520" x="6091238" y="4776788"/>
          <p14:tracePt t="45537" x="5978525" y="4824413"/>
          <p14:tracePt t="45553" x="5921375" y="4843463"/>
          <p14:tracePt t="45569" x="5864225" y="4872038"/>
          <p14:tracePt t="45586" x="5788025" y="4900613"/>
          <p14:tracePt t="45602" x="5703888" y="4937125"/>
          <p14:tracePt t="45619" x="5646738" y="4965700"/>
          <p14:tracePt t="45636" x="5570538" y="4994275"/>
          <p14:tracePt t="45653" x="5495925" y="5013325"/>
          <p14:tracePt t="45669" x="5410200" y="5032375"/>
          <p14:tracePt t="45686" x="5343525" y="5060950"/>
          <p14:tracePt t="45703" x="5278438" y="5070475"/>
          <p14:tracePt t="45719" x="5221288" y="5089525"/>
          <p14:tracePt t="45736" x="5145088" y="5127625"/>
          <p14:tracePt t="45754" x="5106988" y="5127625"/>
          <p14:tracePt t="45757" x="5070475" y="5127625"/>
          <p14:tracePt t="45769" x="5041900" y="5127625"/>
          <p14:tracePt t="45787" x="5003800" y="5137150"/>
          <p14:tracePt t="45805" x="4956175" y="5137150"/>
          <p14:tracePt t="45822" x="4927600" y="5137150"/>
          <p14:tracePt t="45838" x="4899025" y="5137150"/>
          <p14:tracePt t="45855" x="4879975" y="5137150"/>
          <p14:tracePt t="45861" x="4870450" y="5137150"/>
          <p14:tracePt t="45959" x="4852988" y="5137150"/>
          <p14:tracePt t="46051" x="4852988" y="5127625"/>
          <p14:tracePt t="46062" x="4852988" y="5118100"/>
          <p14:tracePt t="46072" x="4852988" y="5099050"/>
          <p14:tracePt t="46088" x="4870450" y="5070475"/>
          <p14:tracePt t="46107" x="4889500" y="5041900"/>
          <p14:tracePt t="46114" x="4899025" y="5022850"/>
          <p14:tracePt t="46131" x="4918075" y="4994275"/>
          <p14:tracePt t="46146" x="4927600" y="4984750"/>
          <p14:tracePt t="46154" x="4946650" y="4965700"/>
          <p14:tracePt t="46170" x="4956175" y="4965700"/>
          <p14:tracePt t="46174" x="4956175" y="4956175"/>
          <p14:tracePt t="46177" x="4965700" y="4946650"/>
          <p14:tracePt t="46189" x="4975225" y="4937125"/>
          <p14:tracePt t="46203" x="4994275" y="4918075"/>
          <p14:tracePt t="46219" x="5003800" y="4910138"/>
          <p14:tracePt t="46236" x="5022850" y="4900613"/>
          <p14:tracePt t="46253" x="5051425" y="4891088"/>
          <p14:tracePt t="46269" x="5060950" y="4872038"/>
          <p14:tracePt t="46286" x="5097463" y="4843463"/>
          <p14:tracePt t="46303" x="5126038" y="4843463"/>
          <p14:tracePt t="46321" x="5154613" y="4814888"/>
          <p14:tracePt t="46322" x="5183188" y="4795838"/>
          <p14:tracePt t="46337" x="5202238" y="4786313"/>
          <p14:tracePt t="46354" x="5249863" y="4748213"/>
          <p14:tracePt t="46356" x="5259388" y="4738688"/>
          <p14:tracePt t="46369" x="5268913" y="4729163"/>
          <p14:tracePt t="46386" x="5297488" y="4719638"/>
          <p14:tracePt t="46403" x="5334000" y="4691063"/>
          <p14:tracePt t="46419" x="5362575" y="4691063"/>
          <p14:tracePt t="46436" x="5372100" y="4683125"/>
          <p14:tracePt t="46453" x="5400675" y="4673600"/>
          <p14:tracePt t="46469" x="5419725" y="4654550"/>
          <p14:tracePt t="46487" x="5438775" y="4645025"/>
          <p14:tracePt t="46506" x="5467350" y="4635500"/>
          <p14:tracePt t="46519" x="5476875" y="4625975"/>
          <p14:tracePt t="46537" x="5495925" y="4616450"/>
          <p14:tracePt t="46541" x="5524500" y="4616450"/>
          <p14:tracePt t="46553" x="5532438" y="4606925"/>
          <p14:tracePt t="46555" x="5541963" y="4606925"/>
          <p14:tracePt t="46569" x="5551488" y="4597400"/>
          <p14:tracePt t="46571" x="5561013" y="4597400"/>
          <p14:tracePt t="46589" x="5580063" y="4578350"/>
          <p14:tracePt t="46606" x="5599113" y="4578350"/>
          <p14:tracePt t="46622" x="5627688" y="4568825"/>
          <p14:tracePt t="46639" x="5646738" y="4549775"/>
          <p14:tracePt t="46655" x="5665788" y="4540250"/>
          <p14:tracePt t="46672" x="5675313" y="4540250"/>
          <p14:tracePt t="46716" x="5694363" y="4521200"/>
          <p14:tracePt t="46777" x="5703888" y="4521200"/>
          <p14:tracePt t="47069" x="5694363" y="4540250"/>
          <p14:tracePt t="47080" x="5684838" y="4549775"/>
          <p14:tracePt t="47098" x="5684838" y="4559300"/>
          <p14:tracePt t="47107" x="5675313" y="4568825"/>
          <p14:tracePt t="47121" x="5656263" y="4587875"/>
          <p14:tracePt t="47124" x="5656263" y="4606925"/>
          <p14:tracePt t="47136" x="5656263" y="4616450"/>
          <p14:tracePt t="47532" x="5656263" y="4635500"/>
          <p14:tracePt t="47561" x="5646738" y="4645025"/>
          <p14:tracePt t="48285" x="5637213" y="4645025"/>
          <p14:tracePt t="48395" x="5637213" y="4654550"/>
          <p14:tracePt t="48493" x="5627688" y="4664075"/>
          <p14:tracePt t="48515" x="5627688" y="4683125"/>
          <p14:tracePt t="48532" x="5627688" y="4691063"/>
          <p14:tracePt t="48543" x="5618163" y="4700588"/>
          <p14:tracePt t="48548" x="5608638" y="4710113"/>
          <p14:tracePt t="49812" x="5608638" y="4700588"/>
          <p14:tracePt t="49828" x="5608638" y="4683125"/>
          <p14:tracePt t="49844" x="5608638" y="4673600"/>
          <p14:tracePt t="49858" x="5608638" y="4664075"/>
          <p14:tracePt t="49898" x="5608638" y="4654550"/>
          <p14:tracePt t="49939" x="5618163" y="4645025"/>
          <p14:tracePt t="49990" x="5627688" y="4635500"/>
          <p14:tracePt t="49996" x="5637213" y="4616450"/>
          <p14:tracePt t="50004" x="5637213" y="4606925"/>
          <p14:tracePt t="50027" x="5637213" y="4597400"/>
          <p14:tracePt t="50059" x="5637213" y="4578350"/>
          <p14:tracePt t="50442" x="5637213" y="4568825"/>
          <p14:tracePt t="50450" x="5637213" y="4549775"/>
          <p14:tracePt t="50458" x="5637213" y="4530725"/>
          <p14:tracePt t="50467" x="5637213" y="4521200"/>
          <p14:tracePt t="50485" x="5637213" y="4483100"/>
          <p14:tracePt t="50501" x="5637213" y="4473575"/>
          <p14:tracePt t="50517" x="5637213" y="4437063"/>
          <p14:tracePt t="50534" x="5637213" y="4418013"/>
          <p14:tracePt t="50552" x="5627688" y="4398963"/>
          <p14:tracePt t="50570" x="5627688" y="4389438"/>
          <p14:tracePt t="50587" x="5627688" y="4370388"/>
          <p14:tracePt t="50604" x="5627688" y="4360863"/>
          <p14:tracePt t="50620" x="5627688" y="4341813"/>
          <p14:tracePt t="50639" x="5627688" y="4322763"/>
          <p14:tracePt t="50654" x="5627688" y="4313238"/>
          <p14:tracePt t="50671" x="5627688" y="4294188"/>
          <p14:tracePt t="50693" x="5627688" y="4284663"/>
          <p14:tracePt t="51148" x="5618163" y="4284663"/>
          <p14:tracePt t="51163" x="5608638" y="4284663"/>
          <p14:tracePt t="51190" x="5608638" y="4294188"/>
          <p14:tracePt t="51196" x="5599113" y="4303713"/>
          <p14:tracePt t="51204" x="5580063" y="4313238"/>
          <p14:tracePt t="51218" x="5561013" y="4322763"/>
          <p14:tracePt t="51235" x="5541963" y="4360863"/>
          <p14:tracePt t="51252" x="5486400" y="4418013"/>
          <p14:tracePt t="51269" x="5372100" y="4540250"/>
          <p14:tracePt t="51285" x="5211763" y="4700588"/>
          <p14:tracePt t="51302" x="5087938" y="4805363"/>
          <p14:tracePt t="51318" x="4937125" y="4918075"/>
          <p14:tracePt t="51334" x="4748213" y="5060950"/>
          <p14:tracePt t="51353" x="4559300" y="5230813"/>
          <p14:tracePt t="51356" x="4435475" y="5316538"/>
          <p14:tracePt t="51370" x="4294188" y="5429250"/>
          <p14:tracePt t="51373" x="4171950" y="5505450"/>
          <p14:tracePt t="51386" x="4000500" y="5637213"/>
          <p14:tracePt t="51402" x="3565525" y="5883275"/>
          <p14:tracePt t="51418" x="3281363" y="6072188"/>
          <p14:tracePt t="51435" x="3092450" y="6205538"/>
          <p14:tracePt t="51452" x="2836863" y="6375400"/>
          <p14:tracePt t="51468" x="2733675" y="6461125"/>
          <p14:tracePt t="51484" x="2695575" y="6499225"/>
          <p14:tracePt t="51502" x="2657475" y="6545263"/>
          <p14:tracePt t="51519" x="2573338" y="6611938"/>
          <p14:tracePt t="51534" x="2420938" y="6735763"/>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D00CB3E-22D8-C88A-E699-CC9736BC9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B64998-B597-B43E-3313-48927F83FD86}"/>
              </a:ext>
            </a:extLst>
          </p:cNvPr>
          <p:cNvSpPr>
            <a:spLocks noGrp="1"/>
          </p:cNvSpPr>
          <p:nvPr>
            <p:ph type="title"/>
          </p:nvPr>
        </p:nvSpPr>
        <p:spPr>
          <a:xfrm>
            <a:off x="1066800" y="336553"/>
            <a:ext cx="7608074" cy="1257299"/>
          </a:xfrm>
        </p:spPr>
        <p:txBody>
          <a:bodyPr anchor="ctr">
            <a:normAutofit/>
          </a:bodyPr>
          <a:lstStyle/>
          <a:p>
            <a:r>
              <a:rPr lang="en-US" sz="4800" dirty="0"/>
              <a:t>Conclusion</a:t>
            </a:r>
          </a:p>
        </p:txBody>
      </p:sp>
      <p:sp>
        <p:nvSpPr>
          <p:cNvPr id="10" name="Freeform: Shape 9">
            <a:extLst>
              <a:ext uri="{FF2B5EF4-FFF2-40B4-BE49-F238E27FC236}">
                <a16:creationId xmlns:a16="http://schemas.microsoft.com/office/drawing/2014/main" id="{4625E526-838B-DBE7-6600-D159BFBCE1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H="1">
            <a:off x="5827306" y="3434599"/>
            <a:ext cx="6407229" cy="3479258"/>
          </a:xfrm>
          <a:custGeom>
            <a:avLst/>
            <a:gdLst>
              <a:gd name="connsiteX0" fmla="*/ 53408 w 6407229"/>
              <a:gd name="connsiteY0" fmla="*/ 3479258 h 3479258"/>
              <a:gd name="connsiteX1" fmla="*/ 6407229 w 6407229"/>
              <a:gd name="connsiteY1" fmla="*/ 3368352 h 3479258"/>
              <a:gd name="connsiteX2" fmla="*/ 2513111 w 6407229"/>
              <a:gd name="connsiteY2" fmla="*/ 401274 h 3479258"/>
              <a:gd name="connsiteX3" fmla="*/ 2468202 w 6407229"/>
              <a:gd name="connsiteY3" fmla="*/ 369022 h 3479258"/>
              <a:gd name="connsiteX4" fmla="*/ 1321050 w 6407229"/>
              <a:gd name="connsiteY4" fmla="*/ 613 h 3479258"/>
              <a:gd name="connsiteX5" fmla="*/ 1196752 w 6407229"/>
              <a:gd name="connsiteY5" fmla="*/ 1245 h 3479258"/>
              <a:gd name="connsiteX6" fmla="*/ 56027 w 6407229"/>
              <a:gd name="connsiteY6" fmla="*/ 376720 h 3479258"/>
              <a:gd name="connsiteX7" fmla="*/ 0 w 6407229"/>
              <a:gd name="connsiteY7" fmla="*/ 419528 h 347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7229" h="3479258">
                <a:moveTo>
                  <a:pt x="53408" y="3479258"/>
                </a:moveTo>
                <a:lnTo>
                  <a:pt x="6407229" y="3368352"/>
                </a:lnTo>
                <a:lnTo>
                  <a:pt x="2513111" y="401274"/>
                </a:lnTo>
                <a:lnTo>
                  <a:pt x="2468202" y="369022"/>
                </a:lnTo>
                <a:cubicBezTo>
                  <a:pt x="2117855" y="130665"/>
                  <a:pt x="1719063" y="10130"/>
                  <a:pt x="1321050" y="613"/>
                </a:cubicBezTo>
                <a:cubicBezTo>
                  <a:pt x="1279590" y="-379"/>
                  <a:pt x="1238139" y="-165"/>
                  <a:pt x="1196752" y="1245"/>
                </a:cubicBezTo>
                <a:cubicBezTo>
                  <a:pt x="793227" y="14995"/>
                  <a:pt x="395796" y="142529"/>
                  <a:pt x="56027" y="376720"/>
                </a:cubicBezTo>
                <a:lnTo>
                  <a:pt x="0" y="419528"/>
                </a:lnTo>
                <a:close/>
              </a:path>
            </a:pathLst>
          </a:custGeom>
          <a:gradFill>
            <a:gsLst>
              <a:gs pos="32000">
                <a:schemeClr val="bg2"/>
              </a:gs>
              <a:gs pos="100000">
                <a:schemeClr val="accent1">
                  <a:lumMod val="60000"/>
                  <a:lumOff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2E55979-1C0C-9775-3EDA-20E7EF65B2C0}"/>
              </a:ext>
            </a:extLst>
          </p:cNvPr>
          <p:cNvSpPr>
            <a:spLocks noGrp="1"/>
          </p:cNvSpPr>
          <p:nvPr>
            <p:ph idx="1"/>
          </p:nvPr>
        </p:nvSpPr>
        <p:spPr>
          <a:xfrm>
            <a:off x="1066800" y="1849348"/>
            <a:ext cx="9258728" cy="3865654"/>
          </a:xfrm>
        </p:spPr>
        <p:txBody>
          <a:bodyPr>
            <a:normAutofit fontScale="92500" lnSpcReduction="10000"/>
          </a:bodyPr>
          <a:lstStyle/>
          <a:p>
            <a:pPr marL="0" indent="0">
              <a:buNone/>
            </a:pPr>
            <a:r>
              <a:rPr lang="en-US" dirty="0"/>
              <a:t>There has been an upward trend  in influx of both refugees and asylum seekers to Canada from countries beguiled by one or more of factors highlighted below:</a:t>
            </a:r>
          </a:p>
          <a:p>
            <a:pPr>
              <a:buFont typeface="Wingdings" panose="05000000000000000000" pitchFamily="2" charset="2"/>
              <a:buChar char="Ø"/>
            </a:pPr>
            <a:r>
              <a:rPr lang="en-US" dirty="0"/>
              <a:t>War</a:t>
            </a:r>
          </a:p>
          <a:p>
            <a:pPr>
              <a:buFont typeface="Wingdings" panose="05000000000000000000" pitchFamily="2" charset="2"/>
              <a:buChar char="Ø"/>
            </a:pPr>
            <a:r>
              <a:rPr lang="en-US" dirty="0"/>
              <a:t>Terrorist attack</a:t>
            </a:r>
          </a:p>
          <a:p>
            <a:pPr>
              <a:buFont typeface="Wingdings" panose="05000000000000000000" pitchFamily="2" charset="2"/>
              <a:buChar char="Ø"/>
            </a:pPr>
            <a:r>
              <a:rPr lang="en-US" dirty="0"/>
              <a:t>Human Right disenfranchisement</a:t>
            </a:r>
          </a:p>
          <a:p>
            <a:pPr>
              <a:buFont typeface="Wingdings" panose="05000000000000000000" pitchFamily="2" charset="2"/>
              <a:buChar char="Ø"/>
            </a:pPr>
            <a:r>
              <a:rPr lang="en-US" dirty="0"/>
              <a:t>Poor and Harsh economic conditions</a:t>
            </a:r>
          </a:p>
          <a:p>
            <a:pPr>
              <a:buFont typeface="Wingdings" panose="05000000000000000000" pitchFamily="2" charset="2"/>
              <a:buChar char="Ø"/>
            </a:pPr>
            <a:r>
              <a:rPr lang="en-US" dirty="0"/>
              <a:t>Natural disasters etc.</a:t>
            </a:r>
          </a:p>
          <a:p>
            <a:pPr>
              <a:buFont typeface="Wingdings" panose="05000000000000000000" pitchFamily="2" charset="2"/>
              <a:buChar char="Ø"/>
            </a:pPr>
            <a:endParaRPr lang="en-US" dirty="0"/>
          </a:p>
          <a:p>
            <a:pPr marL="0" indent="0">
              <a:buNone/>
            </a:pPr>
            <a:r>
              <a:rPr lang="en-US" dirty="0"/>
              <a:t>The trend is projected to continue upward, however, modification of existing immigration laws can help put it in check.</a:t>
            </a:r>
          </a:p>
        </p:txBody>
      </p:sp>
      <p:pic>
        <p:nvPicPr>
          <p:cNvPr id="5" name="Audio 4">
            <a:hlinkClick r:id="" action="ppaction://media"/>
            <a:extLst>
              <a:ext uri="{FF2B5EF4-FFF2-40B4-BE49-F238E27FC236}">
                <a16:creationId xmlns:a16="http://schemas.microsoft.com/office/drawing/2014/main" id="{360A24FC-30CD-552F-3098-190F41CC518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53079982"/>
      </p:ext>
    </p:extLst>
  </p:cSld>
  <p:clrMapOvr>
    <a:masterClrMapping/>
  </p:clrMapOvr>
  <mc:AlternateContent xmlns:mc="http://schemas.openxmlformats.org/markup-compatibility/2006" xmlns:p14="http://schemas.microsoft.com/office/powerpoint/2010/main">
    <mc:Choice Requires="p14">
      <p:transition spd="slow" p14:dur="2000" advTm="100386"/>
    </mc:Choice>
    <mc:Fallback xmlns="">
      <p:transition spd="slow" advTm="1003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697" x="2165350" y="6545263"/>
          <p14:tracePt t="700" x="2212975" y="6384925"/>
          <p14:tracePt t="708" x="2241550" y="6289675"/>
          <p14:tracePt t="714" x="2289175" y="6138863"/>
          <p14:tracePt t="733" x="2392363" y="5751513"/>
          <p14:tracePt t="748" x="2449513" y="5448300"/>
          <p14:tracePt t="759" x="2497138" y="5307013"/>
          <p14:tracePt t="777" x="2525713" y="5108575"/>
          <p14:tracePt t="793" x="2600325" y="4872038"/>
          <p14:tracePt t="810" x="2657475" y="4710113"/>
          <p14:tracePt t="813" x="2667000" y="4635500"/>
          <p14:tracePt t="822" x="2695575" y="4549775"/>
          <p14:tracePt t="839" x="2733675" y="4389438"/>
          <p14:tracePt t="856" x="2781300" y="4191000"/>
          <p14:tracePt t="873" x="2790825" y="4019550"/>
          <p14:tracePt t="875" x="2800350" y="3954463"/>
          <p14:tracePt t="891" x="2800350" y="3897313"/>
          <p14:tracePt t="894" x="2800350" y="3821113"/>
          <p14:tracePt t="906" x="2800350" y="3765550"/>
          <p14:tracePt t="923" x="2800350" y="3622675"/>
          <p14:tracePt t="940" x="2800350" y="3471863"/>
          <p14:tracePt t="956" x="2800350" y="3348038"/>
          <p14:tracePt t="974" x="2800350" y="3235325"/>
          <p14:tracePt t="990" x="2800350" y="3121025"/>
          <p14:tracePt t="1006" x="2800350" y="3017838"/>
          <p14:tracePt t="1024" x="2800350" y="2922588"/>
          <p14:tracePt t="1028" x="2800350" y="2874963"/>
          <p14:tracePt t="1040" x="2800350" y="2838450"/>
          <p14:tracePt t="1056" x="2781300" y="2743200"/>
          <p14:tracePt t="1074" x="2781300" y="2667000"/>
          <p14:tracePt t="1076" x="2752725" y="2628900"/>
          <p14:tracePt t="1091" x="2743200" y="2554288"/>
          <p14:tracePt t="1106" x="2743200" y="2506663"/>
          <p14:tracePt t="1123" x="2714625" y="2439988"/>
          <p14:tracePt t="1140" x="2695575" y="2384425"/>
          <p14:tracePt t="1156" x="2695575" y="2374900"/>
          <p14:tracePt t="1179" x="2686050" y="2365375"/>
          <p14:tracePt t="1717" x="2686050" y="2384425"/>
          <p14:tracePt t="1754" x="2638425" y="2420938"/>
          <p14:tracePt t="1774" x="2619375" y="2430463"/>
          <p14:tracePt t="1789" x="2600325" y="2449513"/>
          <p14:tracePt t="1806" x="2582863" y="2459038"/>
          <p14:tracePt t="1823" x="2563813" y="2478088"/>
          <p14:tracePt t="1843" x="2544763" y="2478088"/>
          <p14:tracePt t="1861" x="2535238" y="2487613"/>
          <p14:tracePt t="1877" x="2506663" y="2497138"/>
          <p14:tracePt t="1890" x="2497138" y="2497138"/>
          <p14:tracePt t="1906" x="2487613" y="2497138"/>
          <p14:tracePt t="1925" x="2459038" y="2497138"/>
          <p14:tracePt t="1942" x="2382838" y="2516188"/>
          <p14:tracePt t="1959" x="2355850" y="2516188"/>
          <p14:tracePt t="1976" x="2279650" y="2516188"/>
          <p14:tracePt t="1992" x="2203450" y="2535238"/>
          <p14:tracePt t="2009" x="2146300" y="2544763"/>
          <p14:tracePt t="2027" x="2081213" y="2554288"/>
          <p14:tracePt t="2044" x="2043113" y="2554288"/>
          <p14:tracePt t="2050" x="1995488" y="2554288"/>
          <p14:tracePt t="2059" x="1985963" y="2554288"/>
          <p14:tracePt t="2074" x="1976438" y="2554288"/>
          <p14:tracePt t="2077" x="1966913" y="2554288"/>
          <p14:tracePt t="2091" x="1911350" y="2554288"/>
          <p14:tracePt t="2109" x="1882775" y="2554288"/>
          <p14:tracePt t="2124" x="1863725" y="2554288"/>
          <p14:tracePt t="2142" x="1825625" y="2554288"/>
          <p14:tracePt t="2159" x="1797050" y="2554288"/>
          <p14:tracePt t="2176" x="1749425" y="2554288"/>
          <p14:tracePt t="2193" x="1720850" y="2554288"/>
          <p14:tracePt t="2210" x="1693863" y="2554288"/>
          <p14:tracePt t="2226" x="1674813" y="2554288"/>
          <p14:tracePt t="2243" x="1655763" y="2554288"/>
          <p14:tracePt t="2259" x="1646238" y="2554288"/>
          <p14:tracePt t="2284" x="1627188" y="2554288"/>
          <p14:tracePt t="2298" x="1617663" y="2554288"/>
          <p14:tracePt t="2316" x="1598613" y="2554288"/>
          <p14:tracePt t="2332" x="1550988" y="2554288"/>
          <p14:tracePt t="2348" x="1522413" y="2554288"/>
          <p14:tracePt t="2365" x="1493838" y="2554288"/>
          <p14:tracePt t="2381" x="1484313" y="2554288"/>
          <p14:tracePt t="2398" x="1466850" y="2554288"/>
          <p14:tracePt t="2416" x="1447800" y="2554288"/>
          <p14:tracePt t="2437" x="1438275" y="2554288"/>
          <p14:tracePt t="2653" x="1428750" y="2554288"/>
          <p14:tracePt t="2664" x="1428750" y="2544763"/>
          <p14:tracePt t="2677" x="1428750" y="2535238"/>
          <p14:tracePt t="2693" x="1428750" y="2478088"/>
          <p14:tracePt t="2709" x="1428750" y="2420938"/>
          <p14:tracePt t="2726" x="1428750" y="2355850"/>
          <p14:tracePt t="2742" x="1428750" y="2317750"/>
          <p14:tracePt t="2759" x="1428750" y="2289175"/>
          <p14:tracePt t="2775" x="1428750" y="2279650"/>
          <p14:tracePt t="2792" x="1428750" y="2260600"/>
          <p14:tracePt t="2809" x="1428750" y="2251075"/>
          <p14:tracePt t="2825" x="1428750" y="2222500"/>
          <p14:tracePt t="2849" x="1428750" y="2212975"/>
          <p14:tracePt t="3021" x="1409700" y="2222500"/>
          <p14:tracePt t="3047" x="1400175" y="2241550"/>
          <p14:tracePt t="3064" x="1400175" y="2251075"/>
          <p14:tracePt t="3697" x="1390650" y="2260600"/>
          <p14:tracePt t="10129" x="1381125" y="2260600"/>
          <p14:tracePt t="10644" x="1381125" y="2270125"/>
          <p14:tracePt t="10662" x="1381125" y="2298700"/>
          <p14:tracePt t="10672" x="1419225" y="2317750"/>
          <p14:tracePt t="10683" x="1570038" y="2384425"/>
          <p14:tracePt t="10690" x="1693863" y="2430463"/>
          <p14:tracePt t="10703" x="1806575" y="2459038"/>
          <p14:tracePt t="10721" x="2109788" y="2573338"/>
          <p14:tracePt t="10724" x="2497138" y="2676525"/>
          <p14:tracePt t="10738" x="2762250" y="2733675"/>
          <p14:tracePt t="10754" x="3290888" y="2865438"/>
          <p14:tracePt t="10771" x="3763963" y="3008313"/>
          <p14:tracePt t="10787" x="4454525" y="3187700"/>
          <p14:tracePt t="10804" x="4860925" y="3282950"/>
          <p14:tracePt t="10821" x="5259388" y="3367088"/>
          <p14:tracePt t="10837" x="5599113" y="3433763"/>
          <p14:tracePt t="10854" x="5873750" y="3509963"/>
          <p14:tracePt t="10871" x="5995988" y="3519488"/>
          <p14:tracePt t="10888" x="6043613" y="3538538"/>
          <p14:tracePt t="10965" x="6053138" y="3538538"/>
          <p14:tracePt t="10995" x="6081713" y="3529013"/>
          <p14:tracePt t="11005" x="6091238" y="3509963"/>
          <p14:tracePt t="11015" x="6091238" y="3500438"/>
          <p14:tracePt t="11028" x="6110288" y="3471863"/>
          <p14:tracePt t="11036" x="6110288" y="3452813"/>
          <p14:tracePt t="11043" x="6119813" y="3443288"/>
          <p14:tracePt t="11054" x="6119813" y="3424238"/>
          <p14:tracePt t="11071" x="6138863" y="3386138"/>
          <p14:tracePt t="11088" x="6138863" y="3357563"/>
          <p14:tracePt t="11105" x="6148388" y="3311525"/>
          <p14:tracePt t="11107" x="6148388" y="3302000"/>
          <p14:tracePt t="11125" x="6148388" y="3273425"/>
          <p14:tracePt t="11132" x="6148388" y="3225800"/>
          <p14:tracePt t="11141" x="6148388" y="3197225"/>
          <p14:tracePt t="11157" x="6148388" y="3187700"/>
          <p14:tracePt t="11171" x="6148388" y="3159125"/>
          <p14:tracePt t="11187" x="6148388" y="3130550"/>
          <p14:tracePt t="11204" x="6148388" y="3121025"/>
          <p14:tracePt t="11234" x="6148388" y="3111500"/>
          <p14:tracePt t="11266" x="6129338" y="3111500"/>
          <p14:tracePt t="11273" x="6119813" y="3101975"/>
          <p14:tracePt t="11287" x="6110288" y="3084513"/>
          <p14:tracePt t="11304" x="6043613" y="3074988"/>
          <p14:tracePt t="11321" x="5978525" y="3046413"/>
          <p14:tracePt t="11337" x="5959475" y="3046413"/>
          <p14:tracePt t="11354" x="5940425" y="3027363"/>
          <p14:tracePt t="11369" x="5930900" y="3027363"/>
          <p14:tracePt t="11387" x="5883275" y="3017838"/>
          <p14:tracePt t="11403" x="5768975" y="2989263"/>
          <p14:tracePt t="11421" x="5694363" y="2979738"/>
          <p14:tracePt t="11437" x="5580063" y="2951163"/>
          <p14:tracePt t="11454" x="5532438" y="2951163"/>
          <p14:tracePt t="11471" x="5438775" y="2922588"/>
          <p14:tracePt t="11490" x="5372100" y="2922588"/>
          <p14:tracePt t="11492" x="5334000" y="2913063"/>
          <p14:tracePt t="11504" x="5297488" y="2913063"/>
          <p14:tracePt t="11521" x="5249863" y="2913063"/>
          <p14:tracePt t="11524" x="5211763" y="2903538"/>
          <p14:tracePt t="11537" x="5202238" y="2894013"/>
          <p14:tracePt t="11556" x="5173663" y="2894013"/>
          <p14:tracePt t="11572" x="5164138" y="2894013"/>
          <p14:tracePt t="11589" x="5135563" y="2884488"/>
          <p14:tracePt t="11606" x="5106988" y="2884488"/>
          <p14:tracePt t="11623" x="5070475" y="2884488"/>
          <p14:tracePt t="11639" x="5032375" y="2884488"/>
          <p14:tracePt t="11656" x="5003800" y="2884488"/>
          <p14:tracePt t="11672" x="4984750" y="2884488"/>
          <p14:tracePt t="11691" x="4956175" y="2865438"/>
          <p14:tracePt t="11697" x="4946650" y="2865438"/>
          <p14:tracePt t="11703" x="4927600" y="2865438"/>
          <p14:tracePt t="11712" x="4918075" y="2865438"/>
          <p14:tracePt t="11727" x="4908550" y="2865438"/>
          <p14:tracePt t="11732" x="4899025" y="2865438"/>
          <p14:tracePt t="11747" x="4870450" y="2865438"/>
          <p14:tracePt t="11757" x="4852988" y="2865438"/>
          <p14:tracePt t="11770" x="4843463" y="2865438"/>
          <p14:tracePt t="11787" x="4814888" y="2865438"/>
          <p14:tracePt t="11804" x="4776788" y="2865438"/>
          <p14:tracePt t="11822" x="4767263" y="2865438"/>
          <p14:tracePt t="11838" x="4748213" y="2865438"/>
          <p14:tracePt t="11855" x="4738688" y="2865438"/>
          <p14:tracePt t="11916" x="4729163" y="2865438"/>
          <p14:tracePt t="12267" x="4719638" y="2857500"/>
          <p14:tracePt t="12523" x="4700588" y="2857500"/>
          <p14:tracePt t="12529" x="4691063" y="2857500"/>
          <p14:tracePt t="12765" x="4672013" y="2857500"/>
          <p14:tracePt t="13462" x="4662488" y="2857500"/>
          <p14:tracePt t="13478" x="4633913" y="2884488"/>
          <p14:tracePt t="13495" x="4587875" y="2922588"/>
          <p14:tracePt t="13504" x="4568825" y="2932113"/>
          <p14:tracePt t="13523" x="4473575" y="2998788"/>
          <p14:tracePt t="13537" x="4435475" y="3027363"/>
          <p14:tracePt t="13554" x="4351338" y="3092450"/>
          <p14:tracePt t="13557" x="4341813" y="3101975"/>
          <p14:tracePt t="13571" x="4303713" y="3111500"/>
          <p14:tracePt t="13575" x="4294188" y="3111500"/>
          <p14:tracePt t="13589" x="4294188" y="3121025"/>
          <p14:tracePt t="13606" x="4284663" y="3130550"/>
          <p14:tracePt t="27371" x="4275138" y="3130550"/>
          <p14:tracePt t="27379" x="4265613" y="3130550"/>
          <p14:tracePt t="27386" x="4237038" y="3130550"/>
          <p14:tracePt t="27400" x="4227513" y="3130550"/>
          <p14:tracePt t="27416" x="4152900" y="3130550"/>
          <p14:tracePt t="27434" x="4038600" y="3130550"/>
          <p14:tracePt t="27438" x="3906838" y="3130550"/>
          <p14:tracePt t="27450" x="3754438" y="3130550"/>
          <p14:tracePt t="27466" x="3462338" y="3084513"/>
          <p14:tracePt t="27483" x="2827338" y="2922588"/>
          <p14:tracePt t="27500" x="1938338" y="2676525"/>
          <p14:tracePt t="27516" x="1087438" y="2563813"/>
          <p14:tracePt t="27533" x="236538" y="2420938"/>
          <p14:tracePt t="57565" x="5372100" y="207963"/>
          <p14:tracePt t="57572" x="5343525" y="293688"/>
          <p14:tracePt t="57585" x="5324475" y="358775"/>
          <p14:tracePt t="57589" x="5278438" y="454025"/>
          <p14:tracePt t="57599" x="5240338" y="558800"/>
          <p14:tracePt t="57603" x="5192713" y="681038"/>
          <p14:tracePt t="57611" x="5145088" y="776288"/>
          <p14:tracePt t="57629" x="5051425" y="936625"/>
          <p14:tracePt t="57644" x="4927600" y="1211263"/>
          <p14:tracePt t="57661" x="4786313" y="1512888"/>
          <p14:tracePt t="57678" x="4652963" y="1882775"/>
          <p14:tracePt t="57695" x="4568825" y="2119313"/>
          <p14:tracePt t="57711" x="4511675" y="2308225"/>
          <p14:tracePt t="57730" x="4435475" y="2487613"/>
          <p14:tracePt t="57744" x="4398963" y="2628900"/>
          <p14:tracePt t="57761" x="4313238" y="2800350"/>
          <p14:tracePt t="57778" x="4265613" y="2922588"/>
          <p14:tracePt t="57797" x="4227513" y="3055938"/>
          <p14:tracePt t="57804" x="4179888" y="3216275"/>
          <p14:tracePt t="57823" x="4143375" y="3319463"/>
          <p14:tracePt t="57836" x="4105275" y="3481388"/>
          <p14:tracePt t="57849" x="4038600" y="3679825"/>
          <p14:tracePt t="57858" x="3990975" y="3821113"/>
          <p14:tracePt t="57879" x="3916363" y="4275138"/>
          <p14:tracePt t="57895" x="3840163" y="4664075"/>
          <p14:tracePt t="57911" x="3773488" y="5051425"/>
          <p14:tracePt t="57928" x="3725863" y="5410200"/>
          <p14:tracePt t="57947" x="3622675" y="5827713"/>
          <p14:tracePt t="57953" x="3575050" y="6016625"/>
          <p14:tracePt t="57959" x="3498850" y="6157913"/>
          <p14:tracePt t="57973" x="3357563" y="6470650"/>
          <p14:tracePt t="57987" x="3168650" y="6762750"/>
          <p14:tracePt t="58475" x="1493838" y="6716713"/>
          <p14:tracePt t="58480" x="1531938" y="6640513"/>
          <p14:tracePt t="58483" x="1579563" y="6535738"/>
          <p14:tracePt t="58492" x="1617663" y="6451600"/>
          <p14:tracePt t="58509" x="1646238" y="6272213"/>
          <p14:tracePt t="58526" x="1749425" y="6091238"/>
          <p14:tracePt t="58542" x="1911350" y="5892800"/>
          <p14:tracePt t="58559" x="1966913" y="5864225"/>
          <p14:tracePt t="58576" x="2014538" y="5799138"/>
          <p14:tracePt t="58593" x="2071688" y="5732463"/>
          <p14:tracePt t="58609" x="2100263" y="5703888"/>
          <p14:tracePt t="58626" x="2128838" y="5665788"/>
          <p14:tracePt t="58641" x="2203450" y="5581650"/>
          <p14:tracePt t="58659" x="2279650" y="5514975"/>
          <p14:tracePt t="58675" x="2411413" y="5419725"/>
          <p14:tracePt t="58692" x="2449513" y="5364163"/>
          <p14:tracePt t="58708" x="2535238" y="5297488"/>
          <p14:tracePt t="58725" x="2628900" y="5221288"/>
          <p14:tracePt t="58742" x="2733675" y="5145088"/>
          <p14:tracePt t="58758" x="2809875" y="5118100"/>
          <p14:tracePt t="58775" x="2855913" y="5099050"/>
          <p14:tracePt t="58792" x="2913063" y="5099050"/>
          <p14:tracePt t="58809" x="2970213" y="5099050"/>
          <p14:tracePt t="58828" x="3036888" y="5127625"/>
          <p14:tracePt t="58844" x="3092450" y="5145088"/>
          <p14:tracePt t="58861" x="3168650" y="5183188"/>
          <p14:tracePt t="58879" x="3290888" y="5249863"/>
          <p14:tracePt t="58894" x="3348038" y="5287963"/>
          <p14:tracePt t="58911" x="3386138" y="5307013"/>
          <p14:tracePt t="58928" x="3424238" y="5335588"/>
          <p14:tracePt t="58945" x="3443288" y="5345113"/>
          <p14:tracePt t="58963" x="3490913" y="5364163"/>
          <p14:tracePt t="58969" x="3490913" y="5372100"/>
          <p14:tracePt t="58973" x="3508375" y="5391150"/>
          <p14:tracePt t="58989" x="3536950" y="5410200"/>
          <p14:tracePt t="59003" x="3584575" y="5438775"/>
          <p14:tracePt t="59017" x="3594100" y="5457825"/>
          <p14:tracePt t="59021" x="3613150" y="5467350"/>
          <p14:tracePt t="59029" x="3622675" y="5467350"/>
          <p14:tracePt t="59044" x="3641725" y="5486400"/>
          <p14:tracePt t="59110" x="3641725" y="5495925"/>
          <p14:tracePt t="59126" x="3641725" y="5514975"/>
          <p14:tracePt t="59141" x="3641725" y="5524500"/>
          <p14:tracePt t="59151" x="3641725" y="5543550"/>
          <p14:tracePt t="59164" x="3641725" y="5572125"/>
          <p14:tracePt t="59168" x="3622675" y="5600700"/>
          <p14:tracePt t="59171" x="3613150" y="5618163"/>
          <p14:tracePt t="59178" x="3575050" y="5656263"/>
          <p14:tracePt t="59192" x="3546475" y="5684838"/>
          <p14:tracePt t="59210" x="3498850" y="5732463"/>
          <p14:tracePt t="59226" x="3490913" y="5741988"/>
          <p14:tracePt t="59242" x="3462338" y="5770563"/>
          <p14:tracePt t="59259" x="3443288" y="5789613"/>
          <p14:tracePt t="59276" x="3405188" y="5808663"/>
          <p14:tracePt t="59295" x="3395663" y="5818188"/>
          <p14:tracePt t="59493" x="3376613" y="5818188"/>
          <p14:tracePt t="59517" x="3367088" y="5818188"/>
          <p14:tracePt t="59523" x="3338513" y="5818188"/>
          <p14:tracePt t="84443" x="3338513" y="5808663"/>
          <p14:tracePt t="96933" x="3328988" y="5808663"/>
          <p14:tracePt t="96956" x="3319463" y="5808663"/>
          <p14:tracePt t="96980" x="3309938" y="5808663"/>
          <p14:tracePt t="97012" x="3309938" y="5818188"/>
          <p14:tracePt t="97023" x="3309938" y="5827713"/>
          <p14:tracePt t="97035" x="3290888" y="5845175"/>
          <p14:tracePt t="97458" x="3290888" y="5854700"/>
          <p14:tracePt t="97469" x="3300413" y="5854700"/>
          <p14:tracePt t="97490" x="3319463" y="5854700"/>
          <p14:tracePt t="97514" x="3328988" y="5864225"/>
          <p14:tracePt t="97570" x="3338513" y="5864225"/>
          <p14:tracePt t="97578" x="3348038" y="5854700"/>
          <p14:tracePt t="97585" x="3367088" y="5835650"/>
          <p14:tracePt t="97598" x="3395663" y="5808663"/>
          <p14:tracePt t="97616" x="3414713" y="5789613"/>
          <p14:tracePt t="97635" x="3471863" y="5732463"/>
          <p14:tracePt t="97652" x="3517900" y="5675313"/>
          <p14:tracePt t="97657" x="3536950" y="5637213"/>
          <p14:tracePt t="97660" x="3565525" y="5591175"/>
          <p14:tracePt t="97676" x="3594100" y="5514975"/>
          <p14:tracePt t="97686" x="3622675" y="5448300"/>
          <p14:tracePt t="97698" x="3660775" y="5326063"/>
          <p14:tracePt t="97715" x="3717925" y="5127625"/>
          <p14:tracePt t="97733" x="3754438" y="4946650"/>
          <p14:tracePt t="97749" x="3830638" y="4757738"/>
          <p14:tracePt t="97766" x="3887788" y="4616450"/>
          <p14:tracePt t="97783" x="3952875" y="4464050"/>
          <p14:tracePt t="97800" x="4010025" y="4303713"/>
          <p14:tracePt t="97804" x="4038600" y="4219575"/>
          <p14:tracePt t="97816" x="4048125" y="4181475"/>
          <p14:tracePt t="97833" x="4086225" y="4038600"/>
          <p14:tracePt t="97835" x="4114800" y="3973513"/>
          <p14:tracePt t="97850" x="4114800" y="3954463"/>
          <p14:tracePt t="97851" x="4124325" y="3935413"/>
          <p14:tracePt t="97866" x="4133850" y="3916363"/>
          <p14:tracePt t="97882" x="4143375" y="3897313"/>
          <p14:tracePt t="97900" x="4162425" y="3878263"/>
          <p14:tracePt t="98685" x="4162425" y="3868738"/>
          <p14:tracePt t="98691" x="4162425" y="3859213"/>
          <p14:tracePt t="98701" x="4198938" y="3830638"/>
          <p14:tracePt t="98716" x="4227513" y="3756025"/>
          <p14:tracePt t="98732" x="4294188" y="3622675"/>
          <p14:tracePt t="98749" x="4360863" y="3471863"/>
          <p14:tracePt t="98765" x="4435475" y="3311525"/>
          <p14:tracePt t="98782" x="4483100" y="3149600"/>
          <p14:tracePt t="98799" x="4559300" y="2932113"/>
          <p14:tracePt t="98815" x="4652963" y="2686050"/>
          <p14:tracePt t="98832" x="4710113" y="2468563"/>
          <p14:tracePt t="98854" x="4795838" y="2174875"/>
          <p14:tracePt t="98858" x="4852988" y="2071688"/>
          <p14:tracePt t="98868" x="4879975" y="1966913"/>
          <p14:tracePt t="98882" x="4927600" y="1854200"/>
          <p14:tracePt t="98899" x="5013325" y="1617663"/>
          <p14:tracePt t="98915" x="5202238" y="1239838"/>
          <p14:tracePt t="98933" x="5268913" y="1030288"/>
          <p14:tracePt t="98949" x="5372100" y="850900"/>
          <p14:tracePt t="98966" x="5457825" y="681038"/>
          <p14:tracePt t="98982" x="5589588" y="454025"/>
          <p14:tracePt t="99000" x="5703888" y="246063"/>
          <p14:tracePt t="99005" x="5778500" y="122238"/>
          <p14:tracePt t="99015" x="5854700" y="9525"/>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80300B1B-B85E-D514-C6B4-30126EBBCD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8C248155-68EB-D74C-5577-DA97D48E35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V="1">
            <a:off x="-58916" y="-105868"/>
            <a:ext cx="12309832" cy="7069736"/>
          </a:xfrm>
          <a:custGeom>
            <a:avLst/>
            <a:gdLst>
              <a:gd name="connsiteX0" fmla="*/ 119689 w 12309832"/>
              <a:gd name="connsiteY0" fmla="*/ 7069736 h 7069736"/>
              <a:gd name="connsiteX1" fmla="*/ 12309832 w 12309832"/>
              <a:gd name="connsiteY1" fmla="*/ 6856956 h 7069736"/>
              <a:gd name="connsiteX2" fmla="*/ 12190143 w 12309832"/>
              <a:gd name="connsiteY2" fmla="*/ 0 h 7069736"/>
              <a:gd name="connsiteX3" fmla="*/ 0 w 12309832"/>
              <a:gd name="connsiteY3" fmla="*/ 212780 h 7069736"/>
            </a:gdLst>
            <a:ahLst/>
            <a:cxnLst>
              <a:cxn ang="0">
                <a:pos x="connsiteX0" y="connsiteY0"/>
              </a:cxn>
              <a:cxn ang="0">
                <a:pos x="connsiteX1" y="connsiteY1"/>
              </a:cxn>
              <a:cxn ang="0">
                <a:pos x="connsiteX2" y="connsiteY2"/>
              </a:cxn>
              <a:cxn ang="0">
                <a:pos x="connsiteX3" y="connsiteY3"/>
              </a:cxn>
            </a:cxnLst>
            <a:rect l="l" t="t" r="r" b="b"/>
            <a:pathLst>
              <a:path w="12309832" h="7069736">
                <a:moveTo>
                  <a:pt x="119689" y="7069736"/>
                </a:moveTo>
                <a:lnTo>
                  <a:pt x="12309832" y="6856956"/>
                </a:lnTo>
                <a:lnTo>
                  <a:pt x="12190143" y="0"/>
                </a:lnTo>
                <a:lnTo>
                  <a:pt x="0" y="212780"/>
                </a:lnTo>
                <a:close/>
              </a:path>
            </a:pathLst>
          </a:custGeom>
          <a:gradFill>
            <a:gsLst>
              <a:gs pos="32000">
                <a:schemeClr val="bg2"/>
              </a:gs>
              <a:gs pos="100000">
                <a:schemeClr val="accent1">
                  <a:lumMod val="60000"/>
                  <a:lumOff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8" name="Rectangle 37">
            <a:extLst>
              <a:ext uri="{FF2B5EF4-FFF2-40B4-BE49-F238E27FC236}">
                <a16:creationId xmlns:a16="http://schemas.microsoft.com/office/drawing/2014/main" id="{D30E628A-07F0-331A-DE0B-CCD7FB90A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2571" y="734156"/>
            <a:ext cx="10617872" cy="538161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DE6AF4-09B1-CCF5-CB16-4F37FB74AF71}"/>
              </a:ext>
            </a:extLst>
          </p:cNvPr>
          <p:cNvSpPr>
            <a:spLocks noGrp="1"/>
          </p:cNvSpPr>
          <p:nvPr>
            <p:ph type="title"/>
          </p:nvPr>
        </p:nvSpPr>
        <p:spPr>
          <a:xfrm>
            <a:off x="1327918" y="2061769"/>
            <a:ext cx="3019575" cy="2737375"/>
          </a:xfrm>
        </p:spPr>
        <p:txBody>
          <a:bodyPr anchor="ctr">
            <a:normAutofit/>
          </a:bodyPr>
          <a:lstStyle/>
          <a:p>
            <a:r>
              <a:rPr lang="en-US" sz="2800"/>
              <a:t>Outline</a:t>
            </a:r>
          </a:p>
        </p:txBody>
      </p:sp>
      <p:graphicFrame>
        <p:nvGraphicFramePr>
          <p:cNvPr id="30" name="Content Placeholder 2">
            <a:extLst>
              <a:ext uri="{FF2B5EF4-FFF2-40B4-BE49-F238E27FC236}">
                <a16:creationId xmlns:a16="http://schemas.microsoft.com/office/drawing/2014/main" id="{981728AD-B834-6E22-DFE8-CC99BE47C6B0}"/>
              </a:ext>
            </a:extLst>
          </p:cNvPr>
          <p:cNvGraphicFramePr>
            <a:graphicFrameLocks noGrp="1"/>
          </p:cNvGraphicFramePr>
          <p:nvPr>
            <p:ph idx="1"/>
            <p:extLst>
              <p:ext uri="{D42A27DB-BD31-4B8C-83A1-F6EECF244321}">
                <p14:modId xmlns:p14="http://schemas.microsoft.com/office/powerpoint/2010/main" val="1997062907"/>
              </p:ext>
            </p:extLst>
          </p:nvPr>
        </p:nvGraphicFramePr>
        <p:xfrm>
          <a:off x="4677295" y="1389163"/>
          <a:ext cx="6109130" cy="40806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1" name="Audio 10">
            <a:hlinkClick r:id="" action="ppaction://media"/>
            <a:extLst>
              <a:ext uri="{FF2B5EF4-FFF2-40B4-BE49-F238E27FC236}">
                <a16:creationId xmlns:a16="http://schemas.microsoft.com/office/drawing/2014/main" id="{B87943F7-2820-2EBF-6333-CCACF692D9E1}"/>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0328093"/>
      </p:ext>
    </p:extLst>
  </p:cSld>
  <p:clrMapOvr>
    <a:masterClrMapping/>
  </p:clrMapOvr>
  <mc:AlternateContent xmlns:mc="http://schemas.openxmlformats.org/markup-compatibility/2006" xmlns:p14="http://schemas.microsoft.com/office/powerpoint/2010/main">
    <mc:Choice Requires="p14">
      <p:transition spd="slow" p14:dur="2000" advTm="21594"/>
    </mc:Choice>
    <mc:Fallback xmlns="">
      <p:transition spd="slow" advTm="215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063577F-2949-C31E-B4B0-5E250230F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17E4A51B-BAF6-3729-A2C0-89331F2FB7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0365" y="-318"/>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40000">
                <a:schemeClr val="bg2"/>
              </a:gs>
              <a:gs pos="100000">
                <a:schemeClr val="accent1">
                  <a:lumMod val="60000"/>
                  <a:lumOff val="4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F076E74-0D48-D8F4-FC97-4147CFB847E5}"/>
              </a:ext>
            </a:extLst>
          </p:cNvPr>
          <p:cNvSpPr>
            <a:spLocks noGrp="1"/>
          </p:cNvSpPr>
          <p:nvPr>
            <p:ph type="title"/>
          </p:nvPr>
        </p:nvSpPr>
        <p:spPr>
          <a:xfrm>
            <a:off x="1066800" y="1030311"/>
            <a:ext cx="8905141" cy="1359356"/>
          </a:xfrm>
        </p:spPr>
        <p:txBody>
          <a:bodyPr anchor="ctr">
            <a:normAutofit/>
          </a:bodyPr>
          <a:lstStyle/>
          <a:p>
            <a:r>
              <a:rPr lang="en-US" sz="4800" dirty="0"/>
              <a:t>Introduction</a:t>
            </a:r>
          </a:p>
        </p:txBody>
      </p:sp>
      <p:sp>
        <p:nvSpPr>
          <p:cNvPr id="3" name="Content Placeholder 2">
            <a:extLst>
              <a:ext uri="{FF2B5EF4-FFF2-40B4-BE49-F238E27FC236}">
                <a16:creationId xmlns:a16="http://schemas.microsoft.com/office/drawing/2014/main" id="{D7F80B28-C111-28DC-6E2F-988267E955A5}"/>
              </a:ext>
            </a:extLst>
          </p:cNvPr>
          <p:cNvSpPr>
            <a:spLocks noGrp="1"/>
          </p:cNvSpPr>
          <p:nvPr>
            <p:ph idx="1"/>
          </p:nvPr>
        </p:nvSpPr>
        <p:spPr>
          <a:xfrm>
            <a:off x="4181582" y="2678208"/>
            <a:ext cx="7099237" cy="3332174"/>
          </a:xfrm>
        </p:spPr>
        <p:txBody>
          <a:bodyPr>
            <a:noAutofit/>
          </a:bodyPr>
          <a:lstStyle/>
          <a:p>
            <a:pPr marL="0" indent="0">
              <a:buNone/>
            </a:pPr>
            <a:r>
              <a:rPr lang="en-US" sz="2800" b="0" i="0" dirty="0">
                <a:effectLst/>
                <a:highlight>
                  <a:srgbClr val="FFFFFF"/>
                </a:highlight>
                <a:latin typeface="system-ui"/>
              </a:rPr>
              <a:t>The analysis aims to uncover patterns, distributions, and relationships within the data, enabling a deeper understanding of refugee movements and aiding in informed decision-making processes</a:t>
            </a:r>
            <a:endParaRPr lang="en-US" sz="2800" dirty="0"/>
          </a:p>
        </p:txBody>
      </p:sp>
      <p:pic>
        <p:nvPicPr>
          <p:cNvPr id="15" name="Audio 14">
            <a:hlinkClick r:id="" action="ppaction://media"/>
            <a:extLst>
              <a:ext uri="{FF2B5EF4-FFF2-40B4-BE49-F238E27FC236}">
                <a16:creationId xmlns:a16="http://schemas.microsoft.com/office/drawing/2014/main" id="{E1F0D851-D5E1-8A4A-DF8B-EBE6DF2B551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17950698"/>
      </p:ext>
    </p:extLst>
  </p:cSld>
  <p:clrMapOvr>
    <a:masterClrMapping/>
  </p:clrMapOvr>
  <mc:AlternateContent xmlns:mc="http://schemas.openxmlformats.org/markup-compatibility/2006" xmlns:p14="http://schemas.microsoft.com/office/powerpoint/2010/main">
    <mc:Choice Requires="p14">
      <p:transition spd="slow" p14:dur="2000" advTm="24369"/>
    </mc:Choice>
    <mc:Fallback xmlns="">
      <p:transition spd="slow" advTm="24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300B1B-B85E-D514-C6B4-30126EBBCD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C9F9C007-0D35-3681-697A-24E1673AAD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V="1">
            <a:off x="-23526" y="-55243"/>
            <a:ext cx="6407229" cy="3479258"/>
          </a:xfrm>
          <a:custGeom>
            <a:avLst/>
            <a:gdLst>
              <a:gd name="connsiteX0" fmla="*/ 53408 w 6407229"/>
              <a:gd name="connsiteY0" fmla="*/ 3479258 h 3479258"/>
              <a:gd name="connsiteX1" fmla="*/ 6407229 w 6407229"/>
              <a:gd name="connsiteY1" fmla="*/ 3368352 h 3479258"/>
              <a:gd name="connsiteX2" fmla="*/ 2513111 w 6407229"/>
              <a:gd name="connsiteY2" fmla="*/ 401274 h 3479258"/>
              <a:gd name="connsiteX3" fmla="*/ 2468202 w 6407229"/>
              <a:gd name="connsiteY3" fmla="*/ 369022 h 3479258"/>
              <a:gd name="connsiteX4" fmla="*/ 1321050 w 6407229"/>
              <a:gd name="connsiteY4" fmla="*/ 613 h 3479258"/>
              <a:gd name="connsiteX5" fmla="*/ 1196752 w 6407229"/>
              <a:gd name="connsiteY5" fmla="*/ 1245 h 3479258"/>
              <a:gd name="connsiteX6" fmla="*/ 56027 w 6407229"/>
              <a:gd name="connsiteY6" fmla="*/ 376720 h 3479258"/>
              <a:gd name="connsiteX7" fmla="*/ 0 w 6407229"/>
              <a:gd name="connsiteY7" fmla="*/ 419528 h 347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7229" h="3479258">
                <a:moveTo>
                  <a:pt x="53408" y="3479258"/>
                </a:moveTo>
                <a:lnTo>
                  <a:pt x="6407229" y="3368352"/>
                </a:lnTo>
                <a:lnTo>
                  <a:pt x="2513111" y="401274"/>
                </a:lnTo>
                <a:lnTo>
                  <a:pt x="2468202" y="369022"/>
                </a:lnTo>
                <a:cubicBezTo>
                  <a:pt x="2117855" y="130665"/>
                  <a:pt x="1719063" y="10130"/>
                  <a:pt x="1321050" y="613"/>
                </a:cubicBezTo>
                <a:cubicBezTo>
                  <a:pt x="1279590" y="-379"/>
                  <a:pt x="1238139" y="-165"/>
                  <a:pt x="1196752" y="1245"/>
                </a:cubicBezTo>
                <a:cubicBezTo>
                  <a:pt x="793227" y="14995"/>
                  <a:pt x="395796" y="142529"/>
                  <a:pt x="56027" y="376720"/>
                </a:cubicBezTo>
                <a:lnTo>
                  <a:pt x="0" y="419528"/>
                </a:lnTo>
                <a:close/>
              </a:path>
            </a:pathLst>
          </a:custGeom>
          <a:gradFill>
            <a:gsLst>
              <a:gs pos="32000">
                <a:schemeClr val="bg2"/>
              </a:gs>
              <a:gs pos="100000">
                <a:schemeClr val="accent1">
                  <a:lumMod val="60000"/>
                  <a:lumOff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17FD0CA-1232-4EDE-E61B-2106ED4B63FE}"/>
              </a:ext>
            </a:extLst>
          </p:cNvPr>
          <p:cNvSpPr>
            <a:spLocks noGrp="1"/>
          </p:cNvSpPr>
          <p:nvPr>
            <p:ph type="title"/>
          </p:nvPr>
        </p:nvSpPr>
        <p:spPr>
          <a:xfrm>
            <a:off x="172949" y="4463508"/>
            <a:ext cx="4049730" cy="1403036"/>
          </a:xfrm>
        </p:spPr>
        <p:txBody>
          <a:bodyPr anchor="t">
            <a:noAutofit/>
          </a:bodyPr>
          <a:lstStyle/>
          <a:p>
            <a:pPr algn="r"/>
            <a:r>
              <a:rPr lang="en-US" sz="4400" dirty="0"/>
              <a:t>EDA Procedures</a:t>
            </a:r>
          </a:p>
        </p:txBody>
      </p:sp>
      <p:sp>
        <p:nvSpPr>
          <p:cNvPr id="3" name="Content Placeholder 2">
            <a:extLst>
              <a:ext uri="{FF2B5EF4-FFF2-40B4-BE49-F238E27FC236}">
                <a16:creationId xmlns:a16="http://schemas.microsoft.com/office/drawing/2014/main" id="{DBE3F0A3-6C1A-AFE9-2D7A-300A76B70BA7}"/>
              </a:ext>
            </a:extLst>
          </p:cNvPr>
          <p:cNvSpPr>
            <a:spLocks noGrp="1"/>
          </p:cNvSpPr>
          <p:nvPr>
            <p:ph idx="1"/>
          </p:nvPr>
        </p:nvSpPr>
        <p:spPr>
          <a:xfrm>
            <a:off x="5152845" y="1451294"/>
            <a:ext cx="5896155" cy="4263705"/>
          </a:xfrm>
        </p:spPr>
        <p:txBody>
          <a:bodyPr>
            <a:normAutofit/>
          </a:bodyPr>
          <a:lstStyle/>
          <a:p>
            <a:pPr>
              <a:buFont typeface="Wingdings" panose="05000000000000000000" pitchFamily="2" charset="2"/>
              <a:buChar char="q"/>
            </a:pPr>
            <a:r>
              <a:rPr lang="en-US" sz="2400" dirty="0"/>
              <a:t>The various libraries required on Python such as pandas, matplotlib, </a:t>
            </a:r>
            <a:r>
              <a:rPr lang="en-US" sz="2400" dirty="0" err="1"/>
              <a:t>numpy</a:t>
            </a:r>
            <a:r>
              <a:rPr lang="en-US" sz="2400" dirty="0"/>
              <a:t>, seaborn were imported along side the CSV file which contained the data to be analyzed. </a:t>
            </a:r>
          </a:p>
          <a:p>
            <a:pPr>
              <a:buFont typeface="Wingdings" panose="05000000000000000000" pitchFamily="2" charset="2"/>
              <a:buChar char="q"/>
            </a:pPr>
            <a:r>
              <a:rPr lang="en-US" sz="2400" dirty="0"/>
              <a:t>The type of data was observed and cleaned  for missing values and duplicates.</a:t>
            </a:r>
          </a:p>
          <a:p>
            <a:pPr>
              <a:buFont typeface="Wingdings" panose="05000000000000000000" pitchFamily="2" charset="2"/>
              <a:buChar char="q"/>
            </a:pPr>
            <a:endParaRPr lang="en-US" sz="2400" dirty="0"/>
          </a:p>
        </p:txBody>
      </p:sp>
      <p:pic>
        <p:nvPicPr>
          <p:cNvPr id="11" name="Audio 10">
            <a:hlinkClick r:id="" action="ppaction://media"/>
            <a:extLst>
              <a:ext uri="{FF2B5EF4-FFF2-40B4-BE49-F238E27FC236}">
                <a16:creationId xmlns:a16="http://schemas.microsoft.com/office/drawing/2014/main" id="{A5F3D7BD-66B7-4E17-BC65-20E2DEF4833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96206814"/>
      </p:ext>
    </p:extLst>
  </p:cSld>
  <p:clrMapOvr>
    <a:masterClrMapping/>
  </p:clrMapOvr>
  <mc:AlternateContent xmlns:mc="http://schemas.openxmlformats.org/markup-compatibility/2006" xmlns:p14="http://schemas.microsoft.com/office/powerpoint/2010/main">
    <mc:Choice Requires="p14">
      <p:transition spd="slow" p14:dur="2000" advTm="26096"/>
    </mc:Choice>
    <mc:Fallback xmlns="">
      <p:transition spd="slow" advTm="26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A364E18-0909-04B8-85B7-1D75F76733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5A4E4C0D-6BCA-FC17-62BD-B629662A9D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19000">
                <a:schemeClr val="bg2"/>
              </a:gs>
              <a:gs pos="99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itle 4">
            <a:extLst>
              <a:ext uri="{FF2B5EF4-FFF2-40B4-BE49-F238E27FC236}">
                <a16:creationId xmlns:a16="http://schemas.microsoft.com/office/drawing/2014/main" id="{4AAB0825-D75E-C838-58A2-200BEB932C96}"/>
              </a:ext>
            </a:extLst>
          </p:cNvPr>
          <p:cNvSpPr>
            <a:spLocks noGrp="1"/>
          </p:cNvSpPr>
          <p:nvPr>
            <p:ph type="title"/>
          </p:nvPr>
        </p:nvSpPr>
        <p:spPr>
          <a:xfrm>
            <a:off x="2122701" y="460431"/>
            <a:ext cx="7946597" cy="819364"/>
          </a:xfrm>
        </p:spPr>
        <p:txBody>
          <a:bodyPr anchor="ctr">
            <a:normAutofit fontScale="90000"/>
          </a:bodyPr>
          <a:lstStyle/>
          <a:p>
            <a:r>
              <a:rPr lang="en-US" dirty="0"/>
              <a:t>Statistical Summary Analysis:</a:t>
            </a:r>
            <a:br>
              <a:rPr lang="en-US" dirty="0"/>
            </a:br>
            <a:r>
              <a:rPr lang="en-US" dirty="0"/>
              <a:t>Descriptive </a:t>
            </a:r>
          </a:p>
        </p:txBody>
      </p:sp>
      <p:sp>
        <p:nvSpPr>
          <p:cNvPr id="15" name="Freeform: Shape 14">
            <a:extLst>
              <a:ext uri="{FF2B5EF4-FFF2-40B4-BE49-F238E27FC236}">
                <a16:creationId xmlns:a16="http://schemas.microsoft.com/office/drawing/2014/main" id="{8B08FA76-1ED5-E432-8E59-C7ABAAB69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1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7" name="Content Placeholder 6">
            <a:extLst>
              <a:ext uri="{FF2B5EF4-FFF2-40B4-BE49-F238E27FC236}">
                <a16:creationId xmlns:a16="http://schemas.microsoft.com/office/drawing/2014/main" id="{CECABEE3-7A91-3BC7-0BBE-31EFB0EC8F70}"/>
              </a:ext>
            </a:extLst>
          </p:cNvPr>
          <p:cNvGraphicFramePr>
            <a:graphicFrameLocks noGrp="1"/>
          </p:cNvGraphicFramePr>
          <p:nvPr>
            <p:ph idx="1"/>
            <p:extLst>
              <p:ext uri="{D42A27DB-BD31-4B8C-83A1-F6EECF244321}">
                <p14:modId xmlns:p14="http://schemas.microsoft.com/office/powerpoint/2010/main" val="2128929754"/>
              </p:ext>
            </p:extLst>
          </p:nvPr>
        </p:nvGraphicFramePr>
        <p:xfrm>
          <a:off x="3126774" y="1479128"/>
          <a:ext cx="8873445" cy="5040769"/>
        </p:xfrm>
        <a:graphic>
          <a:graphicData uri="http://schemas.openxmlformats.org/drawingml/2006/table">
            <a:tbl>
              <a:tblPr firstRow="1" bandRow="1">
                <a:tableStyleId>{5C22544A-7EE6-4342-B048-85BDC9FD1C3A}</a:tableStyleId>
              </a:tblPr>
              <a:tblGrid>
                <a:gridCol w="1254982">
                  <a:extLst>
                    <a:ext uri="{9D8B030D-6E8A-4147-A177-3AD203B41FA5}">
                      <a16:colId xmlns:a16="http://schemas.microsoft.com/office/drawing/2014/main" val="1021295565"/>
                    </a:ext>
                  </a:extLst>
                </a:gridCol>
                <a:gridCol w="877135">
                  <a:extLst>
                    <a:ext uri="{9D8B030D-6E8A-4147-A177-3AD203B41FA5}">
                      <a16:colId xmlns:a16="http://schemas.microsoft.com/office/drawing/2014/main" val="4209851130"/>
                    </a:ext>
                  </a:extLst>
                </a:gridCol>
                <a:gridCol w="976892">
                  <a:extLst>
                    <a:ext uri="{9D8B030D-6E8A-4147-A177-3AD203B41FA5}">
                      <a16:colId xmlns:a16="http://schemas.microsoft.com/office/drawing/2014/main" val="2777046189"/>
                    </a:ext>
                  </a:extLst>
                </a:gridCol>
                <a:gridCol w="1455561">
                  <a:extLst>
                    <a:ext uri="{9D8B030D-6E8A-4147-A177-3AD203B41FA5}">
                      <a16:colId xmlns:a16="http://schemas.microsoft.com/office/drawing/2014/main" val="1934636756"/>
                    </a:ext>
                  </a:extLst>
                </a:gridCol>
                <a:gridCol w="861775">
                  <a:extLst>
                    <a:ext uri="{9D8B030D-6E8A-4147-A177-3AD203B41FA5}">
                      <a16:colId xmlns:a16="http://schemas.microsoft.com/office/drawing/2014/main" val="1945779812"/>
                    </a:ext>
                  </a:extLst>
                </a:gridCol>
                <a:gridCol w="861775">
                  <a:extLst>
                    <a:ext uri="{9D8B030D-6E8A-4147-A177-3AD203B41FA5}">
                      <a16:colId xmlns:a16="http://schemas.microsoft.com/office/drawing/2014/main" val="2565503195"/>
                    </a:ext>
                  </a:extLst>
                </a:gridCol>
                <a:gridCol w="861775">
                  <a:extLst>
                    <a:ext uri="{9D8B030D-6E8A-4147-A177-3AD203B41FA5}">
                      <a16:colId xmlns:a16="http://schemas.microsoft.com/office/drawing/2014/main" val="232000155"/>
                    </a:ext>
                  </a:extLst>
                </a:gridCol>
                <a:gridCol w="861775">
                  <a:extLst>
                    <a:ext uri="{9D8B030D-6E8A-4147-A177-3AD203B41FA5}">
                      <a16:colId xmlns:a16="http://schemas.microsoft.com/office/drawing/2014/main" val="3852943697"/>
                    </a:ext>
                  </a:extLst>
                </a:gridCol>
                <a:gridCol w="861775">
                  <a:extLst>
                    <a:ext uri="{9D8B030D-6E8A-4147-A177-3AD203B41FA5}">
                      <a16:colId xmlns:a16="http://schemas.microsoft.com/office/drawing/2014/main" val="966076240"/>
                    </a:ext>
                  </a:extLst>
                </a:gridCol>
              </a:tblGrid>
              <a:tr h="909389">
                <a:tc>
                  <a:txBody>
                    <a:bodyPr/>
                    <a:lstStyle/>
                    <a:p>
                      <a:pPr algn="ctr" fontAlgn="ctr"/>
                      <a:br>
                        <a:rPr lang="en-US" b="1" dirty="0">
                          <a:effectLst/>
                        </a:rPr>
                      </a:br>
                      <a:endParaRPr lang="en-US" b="1" dirty="0">
                        <a:effectLst/>
                      </a:endParaRPr>
                    </a:p>
                  </a:txBody>
                  <a:tcPr anchor="ctr"/>
                </a:tc>
                <a:tc>
                  <a:txBody>
                    <a:bodyPr/>
                    <a:lstStyle/>
                    <a:p>
                      <a:pPr algn="ctr" fontAlgn="ctr"/>
                      <a:r>
                        <a:rPr lang="en-US" sz="1200" b="1" dirty="0">
                          <a:effectLst/>
                        </a:rPr>
                        <a:t>count</a:t>
                      </a:r>
                    </a:p>
                  </a:txBody>
                  <a:tcPr anchor="ctr"/>
                </a:tc>
                <a:tc>
                  <a:txBody>
                    <a:bodyPr/>
                    <a:lstStyle/>
                    <a:p>
                      <a:pPr algn="ctr" fontAlgn="ctr"/>
                      <a:r>
                        <a:rPr lang="en-US" sz="1200" b="1" dirty="0">
                          <a:effectLst/>
                        </a:rPr>
                        <a:t>mean</a:t>
                      </a:r>
                    </a:p>
                  </a:txBody>
                  <a:tcPr anchor="ctr"/>
                </a:tc>
                <a:tc>
                  <a:txBody>
                    <a:bodyPr/>
                    <a:lstStyle/>
                    <a:p>
                      <a:pPr algn="ctr" fontAlgn="ctr"/>
                      <a:r>
                        <a:rPr lang="en-US" sz="1200" b="1" dirty="0">
                          <a:effectLst/>
                        </a:rPr>
                        <a:t>std</a:t>
                      </a:r>
                    </a:p>
                  </a:txBody>
                  <a:tcPr anchor="ctr"/>
                </a:tc>
                <a:tc>
                  <a:txBody>
                    <a:bodyPr/>
                    <a:lstStyle/>
                    <a:p>
                      <a:pPr algn="ctr" fontAlgn="ctr"/>
                      <a:r>
                        <a:rPr lang="en-US" sz="1200" b="1" dirty="0">
                          <a:effectLst/>
                        </a:rPr>
                        <a:t>min</a:t>
                      </a:r>
                    </a:p>
                  </a:txBody>
                  <a:tcPr anchor="ctr"/>
                </a:tc>
                <a:tc>
                  <a:txBody>
                    <a:bodyPr/>
                    <a:lstStyle/>
                    <a:p>
                      <a:pPr algn="ctr" fontAlgn="ctr"/>
                      <a:r>
                        <a:rPr lang="en-US" sz="1200" b="1" dirty="0">
                          <a:effectLst/>
                        </a:rPr>
                        <a:t>25%</a:t>
                      </a:r>
                    </a:p>
                  </a:txBody>
                  <a:tcPr anchor="ctr"/>
                </a:tc>
                <a:tc>
                  <a:txBody>
                    <a:bodyPr/>
                    <a:lstStyle/>
                    <a:p>
                      <a:pPr algn="ctr" fontAlgn="ctr"/>
                      <a:r>
                        <a:rPr lang="en-US" sz="1200" b="1" dirty="0">
                          <a:effectLst/>
                        </a:rPr>
                        <a:t>50%</a:t>
                      </a:r>
                    </a:p>
                  </a:txBody>
                  <a:tcPr anchor="ctr"/>
                </a:tc>
                <a:tc>
                  <a:txBody>
                    <a:bodyPr/>
                    <a:lstStyle/>
                    <a:p>
                      <a:pPr algn="ctr" fontAlgn="ctr"/>
                      <a:r>
                        <a:rPr lang="en-US" sz="1200" b="1" dirty="0">
                          <a:effectLst/>
                        </a:rPr>
                        <a:t>75%</a:t>
                      </a:r>
                    </a:p>
                  </a:txBody>
                  <a:tcPr anchor="ctr"/>
                </a:tc>
                <a:tc>
                  <a:txBody>
                    <a:bodyPr/>
                    <a:lstStyle/>
                    <a:p>
                      <a:pPr algn="ctr">
                        <a:lnSpc>
                          <a:spcPct val="200000"/>
                        </a:lnSpc>
                      </a:pPr>
                      <a:endParaRPr lang="en-US" sz="1200" dirty="0"/>
                    </a:p>
                    <a:p>
                      <a:pPr algn="ctr">
                        <a:lnSpc>
                          <a:spcPct val="200000"/>
                        </a:lnSpc>
                      </a:pPr>
                      <a:r>
                        <a:rPr lang="en-US" sz="1200" dirty="0"/>
                        <a:t>Max</a:t>
                      </a:r>
                    </a:p>
                  </a:txBody>
                  <a:tcPr/>
                </a:tc>
                <a:extLst>
                  <a:ext uri="{0D108BD9-81ED-4DB2-BD59-A6C34878D82A}">
                    <a16:rowId xmlns:a16="http://schemas.microsoft.com/office/drawing/2014/main" val="909124284"/>
                  </a:ext>
                </a:extLst>
              </a:tr>
              <a:tr h="1032845">
                <a:tc>
                  <a:txBody>
                    <a:bodyPr/>
                    <a:lstStyle/>
                    <a:p>
                      <a:pPr algn="r" fontAlgn="ctr"/>
                      <a:r>
                        <a:rPr lang="en-US" b="1" dirty="0">
                          <a:effectLst/>
                        </a:rPr>
                        <a:t>Year</a:t>
                      </a:r>
                    </a:p>
                  </a:txBody>
                  <a:tcPr anchor="ctr"/>
                </a:tc>
                <a:tc>
                  <a:txBody>
                    <a:bodyPr/>
                    <a:lstStyle/>
                    <a:p>
                      <a:pPr algn="r" fontAlgn="ctr"/>
                      <a:r>
                        <a:rPr lang="en-US">
                          <a:effectLst/>
                        </a:rPr>
                        <a:t>1870.0</a:t>
                      </a:r>
                    </a:p>
                  </a:txBody>
                  <a:tcPr anchor="ctr"/>
                </a:tc>
                <a:tc>
                  <a:txBody>
                    <a:bodyPr/>
                    <a:lstStyle/>
                    <a:p>
                      <a:pPr algn="r" fontAlgn="ctr"/>
                      <a:r>
                        <a:rPr lang="en-US">
                          <a:effectLst/>
                        </a:rPr>
                        <a:t>2016.955615</a:t>
                      </a:r>
                    </a:p>
                  </a:txBody>
                  <a:tcPr anchor="ctr"/>
                </a:tc>
                <a:tc>
                  <a:txBody>
                    <a:bodyPr/>
                    <a:lstStyle/>
                    <a:p>
                      <a:pPr algn="r" fontAlgn="ctr"/>
                      <a:r>
                        <a:rPr lang="en-US">
                          <a:effectLst/>
                        </a:rPr>
                        <a:t>3.167123</a:t>
                      </a:r>
                    </a:p>
                  </a:txBody>
                  <a:tcPr anchor="ctr"/>
                </a:tc>
                <a:tc>
                  <a:txBody>
                    <a:bodyPr/>
                    <a:lstStyle/>
                    <a:p>
                      <a:pPr algn="r" fontAlgn="ctr"/>
                      <a:r>
                        <a:rPr lang="en-US">
                          <a:effectLst/>
                        </a:rPr>
                        <a:t>2012.0</a:t>
                      </a:r>
                    </a:p>
                  </a:txBody>
                  <a:tcPr anchor="ctr"/>
                </a:tc>
                <a:tc>
                  <a:txBody>
                    <a:bodyPr/>
                    <a:lstStyle/>
                    <a:p>
                      <a:pPr algn="r" fontAlgn="ctr"/>
                      <a:r>
                        <a:rPr lang="en-US">
                          <a:effectLst/>
                        </a:rPr>
                        <a:t>2014.00</a:t>
                      </a:r>
                    </a:p>
                  </a:txBody>
                  <a:tcPr anchor="ctr"/>
                </a:tc>
                <a:tc>
                  <a:txBody>
                    <a:bodyPr/>
                    <a:lstStyle/>
                    <a:p>
                      <a:pPr algn="r" fontAlgn="ctr"/>
                      <a:r>
                        <a:rPr lang="en-US">
                          <a:effectLst/>
                        </a:rPr>
                        <a:t>2017.0</a:t>
                      </a:r>
                    </a:p>
                  </a:txBody>
                  <a:tcPr anchor="ctr"/>
                </a:tc>
                <a:tc>
                  <a:txBody>
                    <a:bodyPr/>
                    <a:lstStyle/>
                    <a:p>
                      <a:pPr algn="r" fontAlgn="ctr"/>
                      <a:r>
                        <a:rPr lang="en-US">
                          <a:effectLst/>
                        </a:rPr>
                        <a:t>2020.00</a:t>
                      </a:r>
                    </a:p>
                  </a:txBody>
                  <a:tcPr anchor="ctr"/>
                </a:tc>
                <a:tc>
                  <a:txBody>
                    <a:bodyPr/>
                    <a:lstStyle/>
                    <a:p>
                      <a:pPr algn="r" fontAlgn="ctr"/>
                      <a:r>
                        <a:rPr lang="en-US" dirty="0">
                          <a:effectLst/>
                        </a:rPr>
                        <a:t>2022.0</a:t>
                      </a:r>
                    </a:p>
                  </a:txBody>
                  <a:tcPr anchor="ctr"/>
                </a:tc>
                <a:extLst>
                  <a:ext uri="{0D108BD9-81ED-4DB2-BD59-A6C34878D82A}">
                    <a16:rowId xmlns:a16="http://schemas.microsoft.com/office/drawing/2014/main" val="521273234"/>
                  </a:ext>
                </a:extLst>
              </a:tr>
              <a:tr h="1032845">
                <a:tc>
                  <a:txBody>
                    <a:bodyPr/>
                    <a:lstStyle/>
                    <a:p>
                      <a:pPr algn="r" fontAlgn="ctr"/>
                      <a:r>
                        <a:rPr lang="en-US" b="1">
                          <a:effectLst/>
                        </a:rPr>
                        <a:t>UNHCR-refugees</a:t>
                      </a:r>
                    </a:p>
                  </a:txBody>
                  <a:tcPr anchor="ctr"/>
                </a:tc>
                <a:tc>
                  <a:txBody>
                    <a:bodyPr/>
                    <a:lstStyle/>
                    <a:p>
                      <a:pPr algn="r" fontAlgn="ctr"/>
                      <a:r>
                        <a:rPr lang="en-US">
                          <a:effectLst/>
                        </a:rPr>
                        <a:t>1870.0</a:t>
                      </a:r>
                    </a:p>
                  </a:txBody>
                  <a:tcPr anchor="ctr"/>
                </a:tc>
                <a:tc>
                  <a:txBody>
                    <a:bodyPr/>
                    <a:lstStyle/>
                    <a:p>
                      <a:pPr algn="r" fontAlgn="ctr"/>
                      <a:r>
                        <a:rPr lang="en-US">
                          <a:effectLst/>
                        </a:rPr>
                        <a:t>752.438503</a:t>
                      </a:r>
                    </a:p>
                  </a:txBody>
                  <a:tcPr anchor="ctr"/>
                </a:tc>
                <a:tc>
                  <a:txBody>
                    <a:bodyPr/>
                    <a:lstStyle/>
                    <a:p>
                      <a:pPr algn="r" fontAlgn="ctr"/>
                      <a:r>
                        <a:rPr lang="en-US">
                          <a:effectLst/>
                        </a:rPr>
                        <a:t>2427.738942</a:t>
                      </a:r>
                    </a:p>
                  </a:txBody>
                  <a:tcPr anchor="ctr"/>
                </a:tc>
                <a:tc>
                  <a:txBody>
                    <a:bodyPr/>
                    <a:lstStyle/>
                    <a:p>
                      <a:pPr algn="r" fontAlgn="ctr"/>
                      <a:r>
                        <a:rPr lang="en-US">
                          <a:effectLst/>
                        </a:rPr>
                        <a:t>0.0</a:t>
                      </a:r>
                    </a:p>
                  </a:txBody>
                  <a:tcPr anchor="ctr"/>
                </a:tc>
                <a:tc>
                  <a:txBody>
                    <a:bodyPr/>
                    <a:lstStyle/>
                    <a:p>
                      <a:pPr algn="r" fontAlgn="ctr"/>
                      <a:r>
                        <a:rPr lang="en-US">
                          <a:effectLst/>
                        </a:rPr>
                        <a:t>20.00</a:t>
                      </a:r>
                    </a:p>
                  </a:txBody>
                  <a:tcPr anchor="ctr"/>
                </a:tc>
                <a:tc>
                  <a:txBody>
                    <a:bodyPr/>
                    <a:lstStyle/>
                    <a:p>
                      <a:pPr algn="r" fontAlgn="ctr"/>
                      <a:r>
                        <a:rPr lang="en-US">
                          <a:effectLst/>
                        </a:rPr>
                        <a:t>124.0</a:t>
                      </a:r>
                    </a:p>
                  </a:txBody>
                  <a:tcPr anchor="ctr"/>
                </a:tc>
                <a:tc>
                  <a:txBody>
                    <a:bodyPr/>
                    <a:lstStyle/>
                    <a:p>
                      <a:pPr algn="r" fontAlgn="ctr"/>
                      <a:r>
                        <a:rPr lang="en-US">
                          <a:effectLst/>
                        </a:rPr>
                        <a:t>563.75</a:t>
                      </a:r>
                    </a:p>
                  </a:txBody>
                  <a:tcPr anchor="ctr"/>
                </a:tc>
                <a:tc>
                  <a:txBody>
                    <a:bodyPr/>
                    <a:lstStyle/>
                    <a:p>
                      <a:pPr algn="r" fontAlgn="ctr"/>
                      <a:r>
                        <a:rPr lang="en-US">
                          <a:effectLst/>
                        </a:rPr>
                        <a:t>75098.0</a:t>
                      </a:r>
                    </a:p>
                  </a:txBody>
                  <a:tcPr anchor="ctr"/>
                </a:tc>
                <a:extLst>
                  <a:ext uri="{0D108BD9-81ED-4DB2-BD59-A6C34878D82A}">
                    <a16:rowId xmlns:a16="http://schemas.microsoft.com/office/drawing/2014/main" val="3707524903"/>
                  </a:ext>
                </a:extLst>
              </a:tr>
              <a:tr h="1032845">
                <a:tc>
                  <a:txBody>
                    <a:bodyPr/>
                    <a:lstStyle/>
                    <a:p>
                      <a:pPr algn="r" fontAlgn="ctr"/>
                      <a:r>
                        <a:rPr lang="en-US" b="1">
                          <a:effectLst/>
                        </a:rPr>
                        <a:t>Asylum-seekers</a:t>
                      </a:r>
                    </a:p>
                  </a:txBody>
                  <a:tcPr anchor="ctr"/>
                </a:tc>
                <a:tc>
                  <a:txBody>
                    <a:bodyPr/>
                    <a:lstStyle/>
                    <a:p>
                      <a:pPr algn="r" fontAlgn="ctr"/>
                      <a:r>
                        <a:rPr lang="en-US">
                          <a:effectLst/>
                        </a:rPr>
                        <a:t>1870.0</a:t>
                      </a:r>
                    </a:p>
                  </a:txBody>
                  <a:tcPr anchor="ctr"/>
                </a:tc>
                <a:tc>
                  <a:txBody>
                    <a:bodyPr/>
                    <a:lstStyle/>
                    <a:p>
                      <a:pPr algn="r" fontAlgn="ctr"/>
                      <a:r>
                        <a:rPr lang="en-US">
                          <a:effectLst/>
                        </a:rPr>
                        <a:t>323.139572</a:t>
                      </a:r>
                    </a:p>
                  </a:txBody>
                  <a:tcPr anchor="ctr"/>
                </a:tc>
                <a:tc>
                  <a:txBody>
                    <a:bodyPr/>
                    <a:lstStyle/>
                    <a:p>
                      <a:pPr algn="r" fontAlgn="ctr"/>
                      <a:r>
                        <a:rPr lang="en-US">
                          <a:effectLst/>
                        </a:rPr>
                        <a:t>1181.143362</a:t>
                      </a:r>
                    </a:p>
                  </a:txBody>
                  <a:tcPr anchor="ctr"/>
                </a:tc>
                <a:tc>
                  <a:txBody>
                    <a:bodyPr/>
                    <a:lstStyle/>
                    <a:p>
                      <a:pPr algn="r" fontAlgn="ctr"/>
                      <a:r>
                        <a:rPr lang="en-US">
                          <a:effectLst/>
                        </a:rPr>
                        <a:t>0.0</a:t>
                      </a:r>
                    </a:p>
                  </a:txBody>
                  <a:tcPr anchor="ctr"/>
                </a:tc>
                <a:tc>
                  <a:txBody>
                    <a:bodyPr/>
                    <a:lstStyle/>
                    <a:p>
                      <a:pPr algn="r" fontAlgn="ctr"/>
                      <a:r>
                        <a:rPr lang="en-US">
                          <a:effectLst/>
                        </a:rPr>
                        <a:t>7.00</a:t>
                      </a:r>
                    </a:p>
                  </a:txBody>
                  <a:tcPr anchor="ctr"/>
                </a:tc>
                <a:tc>
                  <a:txBody>
                    <a:bodyPr/>
                    <a:lstStyle/>
                    <a:p>
                      <a:pPr algn="r" fontAlgn="ctr"/>
                      <a:r>
                        <a:rPr lang="en-US">
                          <a:effectLst/>
                        </a:rPr>
                        <a:t>36.0</a:t>
                      </a:r>
                    </a:p>
                  </a:txBody>
                  <a:tcPr anchor="ctr"/>
                </a:tc>
                <a:tc>
                  <a:txBody>
                    <a:bodyPr/>
                    <a:lstStyle/>
                    <a:p>
                      <a:pPr algn="r" fontAlgn="ctr"/>
                      <a:r>
                        <a:rPr lang="en-US" dirty="0">
                          <a:effectLst/>
                        </a:rPr>
                        <a:t>195.25</a:t>
                      </a:r>
                    </a:p>
                  </a:txBody>
                  <a:tcPr anchor="ctr"/>
                </a:tc>
                <a:tc>
                  <a:txBody>
                    <a:bodyPr/>
                    <a:lstStyle/>
                    <a:p>
                      <a:pPr algn="r" fontAlgn="ctr"/>
                      <a:r>
                        <a:rPr lang="en-US">
                          <a:effectLst/>
                        </a:rPr>
                        <a:t>19765.0</a:t>
                      </a:r>
                    </a:p>
                  </a:txBody>
                  <a:tcPr anchor="ctr"/>
                </a:tc>
                <a:extLst>
                  <a:ext uri="{0D108BD9-81ED-4DB2-BD59-A6C34878D82A}">
                    <a16:rowId xmlns:a16="http://schemas.microsoft.com/office/drawing/2014/main" val="1825144508"/>
                  </a:ext>
                </a:extLst>
              </a:tr>
              <a:tr h="1032845">
                <a:tc>
                  <a:txBody>
                    <a:bodyPr/>
                    <a:lstStyle/>
                    <a:p>
                      <a:pPr algn="r" fontAlgn="ctr"/>
                      <a:r>
                        <a:rPr lang="en-US" b="1">
                          <a:effectLst/>
                        </a:rPr>
                        <a:t>total-count</a:t>
                      </a:r>
                    </a:p>
                  </a:txBody>
                  <a:tcPr anchor="ctr"/>
                </a:tc>
                <a:tc>
                  <a:txBody>
                    <a:bodyPr/>
                    <a:lstStyle/>
                    <a:p>
                      <a:pPr algn="r" fontAlgn="ctr"/>
                      <a:r>
                        <a:rPr lang="en-US" dirty="0">
                          <a:effectLst/>
                        </a:rPr>
                        <a:t>1870.0</a:t>
                      </a:r>
                    </a:p>
                  </a:txBody>
                  <a:tcPr anchor="ctr"/>
                </a:tc>
                <a:tc>
                  <a:txBody>
                    <a:bodyPr/>
                    <a:lstStyle/>
                    <a:p>
                      <a:pPr algn="r" fontAlgn="ctr"/>
                      <a:r>
                        <a:rPr lang="en-US">
                          <a:effectLst/>
                        </a:rPr>
                        <a:t>1075.578075</a:t>
                      </a:r>
                    </a:p>
                  </a:txBody>
                  <a:tcPr anchor="ctr"/>
                </a:tc>
                <a:tc>
                  <a:txBody>
                    <a:bodyPr/>
                    <a:lstStyle/>
                    <a:p>
                      <a:pPr algn="r" fontAlgn="ctr"/>
                      <a:r>
                        <a:rPr lang="en-US">
                          <a:effectLst/>
                        </a:rPr>
                        <a:t>2980.751399</a:t>
                      </a:r>
                    </a:p>
                  </a:txBody>
                  <a:tcPr anchor="ctr"/>
                </a:tc>
                <a:tc>
                  <a:txBody>
                    <a:bodyPr/>
                    <a:lstStyle/>
                    <a:p>
                      <a:pPr algn="r" fontAlgn="ctr"/>
                      <a:r>
                        <a:rPr lang="en-US">
                          <a:effectLst/>
                        </a:rPr>
                        <a:t>0.0</a:t>
                      </a:r>
                    </a:p>
                  </a:txBody>
                  <a:tcPr anchor="ctr"/>
                </a:tc>
                <a:tc>
                  <a:txBody>
                    <a:bodyPr/>
                    <a:lstStyle/>
                    <a:p>
                      <a:pPr algn="r" fontAlgn="ctr"/>
                      <a:r>
                        <a:rPr lang="en-US">
                          <a:effectLst/>
                        </a:rPr>
                        <a:t>39.25</a:t>
                      </a:r>
                    </a:p>
                  </a:txBody>
                  <a:tcPr anchor="ctr"/>
                </a:tc>
                <a:tc>
                  <a:txBody>
                    <a:bodyPr/>
                    <a:lstStyle/>
                    <a:p>
                      <a:pPr algn="r" fontAlgn="ctr"/>
                      <a:r>
                        <a:rPr lang="en-US">
                          <a:effectLst/>
                        </a:rPr>
                        <a:t>187.0</a:t>
                      </a:r>
                    </a:p>
                  </a:txBody>
                  <a:tcPr anchor="ctr"/>
                </a:tc>
                <a:tc>
                  <a:txBody>
                    <a:bodyPr/>
                    <a:lstStyle/>
                    <a:p>
                      <a:pPr algn="r" fontAlgn="ctr"/>
                      <a:r>
                        <a:rPr lang="en-US">
                          <a:effectLst/>
                        </a:rPr>
                        <a:t>889.75</a:t>
                      </a:r>
                    </a:p>
                  </a:txBody>
                  <a:tcPr anchor="ctr"/>
                </a:tc>
                <a:tc>
                  <a:txBody>
                    <a:bodyPr/>
                    <a:lstStyle/>
                    <a:p>
                      <a:pPr algn="r" fontAlgn="ctr"/>
                      <a:r>
                        <a:rPr lang="en-US" dirty="0">
                          <a:effectLst/>
                        </a:rPr>
                        <a:t>75294.0</a:t>
                      </a:r>
                    </a:p>
                  </a:txBody>
                  <a:tcPr anchor="ctr"/>
                </a:tc>
                <a:extLst>
                  <a:ext uri="{0D108BD9-81ED-4DB2-BD59-A6C34878D82A}">
                    <a16:rowId xmlns:a16="http://schemas.microsoft.com/office/drawing/2014/main" val="3646371897"/>
                  </a:ext>
                </a:extLst>
              </a:tr>
            </a:tbl>
          </a:graphicData>
        </a:graphic>
      </p:graphicFrame>
      <p:sp>
        <p:nvSpPr>
          <p:cNvPr id="14" name="TextBox 13">
            <a:extLst>
              <a:ext uri="{FF2B5EF4-FFF2-40B4-BE49-F238E27FC236}">
                <a16:creationId xmlns:a16="http://schemas.microsoft.com/office/drawing/2014/main" id="{9F95EB04-B8CB-266F-99B3-29834349736C}"/>
              </a:ext>
            </a:extLst>
          </p:cNvPr>
          <p:cNvSpPr txBox="1"/>
          <p:nvPr/>
        </p:nvSpPr>
        <p:spPr>
          <a:xfrm>
            <a:off x="238021" y="1452075"/>
            <a:ext cx="2650732" cy="5632311"/>
          </a:xfrm>
          <a:prstGeom prst="rect">
            <a:avLst/>
          </a:prstGeom>
          <a:noFill/>
        </p:spPr>
        <p:txBody>
          <a:bodyPr wrap="square" rtlCol="0">
            <a:spAutoFit/>
          </a:bodyPr>
          <a:lstStyle/>
          <a:p>
            <a:r>
              <a:rPr lang="en-US" sz="2400" dirty="0"/>
              <a:t>Observations:</a:t>
            </a:r>
          </a:p>
          <a:p>
            <a:pPr algn="l">
              <a:buFont typeface="+mj-lt"/>
              <a:buAutoNum type="arabicPeriod"/>
            </a:pPr>
            <a:r>
              <a:rPr lang="en-US" sz="2400" b="0" i="0" dirty="0">
                <a:effectLst/>
                <a:highlight>
                  <a:srgbClr val="FFFFFF"/>
                </a:highlight>
                <a:latin typeface="system-ui"/>
              </a:rPr>
              <a:t>The dataset runs from 2012 t0 2022</a:t>
            </a:r>
          </a:p>
          <a:p>
            <a:pPr algn="l">
              <a:buFont typeface="+mj-lt"/>
              <a:buAutoNum type="arabicPeriod"/>
            </a:pPr>
            <a:r>
              <a:rPr lang="en-US" sz="2400" b="0" i="0" dirty="0">
                <a:effectLst/>
                <a:highlight>
                  <a:srgbClr val="FFFFFF"/>
                </a:highlight>
                <a:latin typeface="system-ui"/>
              </a:rPr>
              <a:t>The total number of refugees and asylum seekers ranged from 0 to 75294 with UNHCR-refugees standing maximally at 75098 while maximum number of asylum seekers stood at 19765.</a:t>
            </a:r>
          </a:p>
          <a:p>
            <a:endParaRPr lang="en-US" sz="2400" dirty="0"/>
          </a:p>
        </p:txBody>
      </p:sp>
      <p:pic>
        <p:nvPicPr>
          <p:cNvPr id="4" name="Audio 3">
            <a:hlinkClick r:id="" action="ppaction://media"/>
            <a:extLst>
              <a:ext uri="{FF2B5EF4-FFF2-40B4-BE49-F238E27FC236}">
                <a16:creationId xmlns:a16="http://schemas.microsoft.com/office/drawing/2014/main" id="{54D4711A-CA72-662B-8540-32BC8C422C8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97204718"/>
      </p:ext>
    </p:extLst>
  </p:cSld>
  <p:clrMapOvr>
    <a:masterClrMapping/>
  </p:clrMapOvr>
  <mc:AlternateContent xmlns:mc="http://schemas.openxmlformats.org/markup-compatibility/2006" xmlns:p14="http://schemas.microsoft.com/office/powerpoint/2010/main">
    <mc:Choice Requires="p14">
      <p:transition spd="slow" p14:dur="2000" advTm="46718"/>
    </mc:Choice>
    <mc:Fallback xmlns="">
      <p:transition spd="slow" advTm="46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2330" x="4267200" y="6159500"/>
          <p14:tracePt t="22563" x="4425950" y="6688138"/>
          <p14:tracePt t="22566" x="4578350" y="6592888"/>
          <p14:tracePt t="22578" x="4700588" y="6516688"/>
          <p14:tracePt t="22595" x="4984750" y="6308725"/>
          <p14:tracePt t="22613" x="5287963" y="6091238"/>
          <p14:tracePt t="22616" x="5476875" y="5988050"/>
          <p14:tracePt t="22629" x="5618163" y="5873750"/>
          <p14:tracePt t="22646" x="5892800" y="5751513"/>
          <p14:tracePt t="22663" x="6138863" y="5600700"/>
          <p14:tracePt t="22679" x="6469063" y="5457825"/>
          <p14:tracePt t="22682" x="6592888" y="5381625"/>
          <p14:tracePt t="22698" x="6753225" y="5316538"/>
          <p14:tracePt t="22714" x="6961188" y="5183188"/>
          <p14:tracePt t="22731" x="7283450" y="5022850"/>
          <p14:tracePt t="22744" x="7424738" y="4965700"/>
          <p14:tracePt t="22762" x="7539038" y="4937125"/>
          <p14:tracePt t="22778" x="7604125" y="4900613"/>
          <p14:tracePt t="22795" x="7689850" y="4862513"/>
          <p14:tracePt t="22812" x="7785100" y="4805363"/>
          <p14:tracePt t="22829" x="7869238" y="4776788"/>
          <p14:tracePt t="22845" x="7974013" y="4729163"/>
          <p14:tracePt t="22864" x="8058150" y="4664075"/>
          <p14:tracePt t="22865" x="8086725" y="4654550"/>
          <p14:tracePt t="22878" x="8153400" y="4635500"/>
          <p14:tracePt t="22898" x="8239125" y="4587875"/>
          <p14:tracePt t="22914" x="8304213" y="4549775"/>
          <p14:tracePt t="22931" x="8342313" y="4530725"/>
          <p14:tracePt t="22948" x="8380413" y="4502150"/>
          <p14:tracePt t="22966" x="8399463" y="4492625"/>
          <p14:tracePt t="23022" x="8399463" y="4483100"/>
          <p14:tracePt t="23070" x="8399463" y="4464050"/>
          <p14:tracePt t="23076" x="8399463" y="4456113"/>
          <p14:tracePt t="23090" x="8399463" y="4408488"/>
          <p14:tracePt t="23107" x="8399463" y="4379913"/>
          <p14:tracePt t="23122" x="8399463" y="4332288"/>
          <p14:tracePt t="23140" x="8370888" y="4284663"/>
          <p14:tracePt t="23155" x="8361363" y="4265613"/>
          <p14:tracePt t="23177" x="8332788" y="4210050"/>
          <p14:tracePt t="23183" x="8332788" y="4191000"/>
          <p14:tracePt t="23191" x="8332788" y="4162425"/>
          <p14:tracePt t="23200" x="8323263" y="4124325"/>
          <p14:tracePt t="23211" x="8313738" y="4105275"/>
          <p14:tracePt t="23228" x="8304213" y="4057650"/>
          <p14:tracePt t="23245" x="8294688" y="4038600"/>
          <p14:tracePt t="23298" x="8285163" y="4038600"/>
          <p14:tracePt t="23417" x="8275638" y="4029075"/>
          <p14:tracePt t="23552" x="8275638" y="4038600"/>
          <p14:tracePt t="23890" x="8275638" y="4048125"/>
          <p14:tracePt t="23916" x="8275638" y="4057650"/>
          <p14:tracePt t="23976" x="8275638" y="4067175"/>
          <p14:tracePt t="24089" x="8275638" y="4086225"/>
          <p14:tracePt t="24153" x="8275638" y="4095750"/>
          <p14:tracePt t="24177" x="8275638" y="4105275"/>
          <p14:tracePt t="24454" x="8294688" y="4114800"/>
          <p14:tracePt t="24471" x="8304213" y="4114800"/>
          <p14:tracePt t="24480" x="8323263" y="4114800"/>
          <p14:tracePt t="24497" x="8342313" y="4114800"/>
          <p14:tracePt t="24510" x="8370888" y="4114800"/>
          <p14:tracePt t="24527" x="8399463" y="4114800"/>
          <p14:tracePt t="24544" x="8437563" y="4114800"/>
          <p14:tracePt t="24560" x="8466138" y="4114800"/>
          <p14:tracePt t="24578" x="8474075" y="4114800"/>
          <p14:tracePt t="24595" x="8483600" y="4114800"/>
          <p14:tracePt t="24611" x="8502650" y="4114800"/>
          <p14:tracePt t="24629" x="8512175" y="4114800"/>
          <p14:tracePt t="24645" x="8540750" y="4114800"/>
          <p14:tracePt t="24663" x="8559800" y="4114800"/>
          <p14:tracePt t="24665" x="8578850" y="4114800"/>
          <p14:tracePt t="24678" x="8588375" y="4114800"/>
          <p14:tracePt t="24680" x="8607425" y="4114800"/>
          <p14:tracePt t="24698" x="8616950" y="4114800"/>
          <p14:tracePt t="24714" x="8655050" y="4114800"/>
          <p14:tracePt t="24731" x="8693150" y="4114800"/>
          <p14:tracePt t="24748" x="8739188" y="4114800"/>
          <p14:tracePt t="24764" x="8834438" y="4114800"/>
          <p14:tracePt t="24781" x="8872538" y="4114800"/>
          <p14:tracePt t="24797" x="8918575" y="4114800"/>
          <p14:tracePt t="24816" x="8947150" y="4114800"/>
          <p14:tracePt t="24822" x="8956675" y="4114800"/>
          <p14:tracePt t="24829" x="8985250" y="4114800"/>
          <p14:tracePt t="24843" x="9042400" y="4114800"/>
          <p14:tracePt t="24860" x="9174163" y="4114800"/>
          <p14:tracePt t="24876" x="9326563" y="4114800"/>
          <p14:tracePt t="24890" x="9563100" y="4114800"/>
          <p14:tracePt t="24907" x="9752013" y="4114800"/>
          <p14:tracePt t="24919" x="9845675" y="4114800"/>
          <p14:tracePt t="24930" x="9893300" y="4114800"/>
          <p14:tracePt t="24944" x="9998075" y="4076700"/>
          <p14:tracePt t="24961" x="10101263" y="4057650"/>
          <p14:tracePt t="24978" x="10215563" y="4057650"/>
          <p14:tracePt t="24995" x="10290175" y="4019550"/>
          <p14:tracePt t="25012" x="10452100" y="4019550"/>
          <p14:tracePt t="25028" x="10583863" y="4019550"/>
          <p14:tracePt t="25045" x="10707688" y="4010025"/>
          <p14:tracePt t="25063" x="10848975" y="3983038"/>
          <p14:tracePt t="25066" x="10887075" y="3983038"/>
          <p14:tracePt t="25078" x="10934700" y="3983038"/>
          <p14:tracePt t="25082" x="10990263" y="3983038"/>
          <p14:tracePt t="25094" x="11028363" y="3983038"/>
          <p14:tracePt t="25097" x="11075988" y="3973513"/>
          <p14:tracePt t="25111" x="11104563" y="3973513"/>
          <p14:tracePt t="25127" x="11179175" y="3973513"/>
          <p14:tracePt t="25146" x="11264900" y="3973513"/>
          <p14:tracePt t="25164" x="11406188" y="3973513"/>
          <p14:tracePt t="25181" x="11463338" y="3973513"/>
          <p14:tracePt t="25197" x="11510963" y="3973513"/>
          <p14:tracePt t="25214" x="11549063" y="3973513"/>
          <p14:tracePt t="25231" x="11568113" y="3954463"/>
          <p14:tracePt t="25253" x="11577638" y="3954463"/>
          <p14:tracePt t="25322" x="11587163" y="3954463"/>
          <p14:tracePt t="25336" x="11625263" y="3954463"/>
          <p14:tracePt t="25356" x="11642725" y="3954463"/>
          <p14:tracePt t="25374" x="11652250" y="3954463"/>
          <p14:tracePt t="25380" x="11671300" y="3954463"/>
          <p14:tracePt t="25396" x="11690350" y="3973513"/>
          <p14:tracePt t="25425" x="11699875" y="3973513"/>
          <p14:tracePt t="25458" x="11709400" y="3973513"/>
          <p14:tracePt t="25472" x="11737975" y="3983038"/>
          <p14:tracePt t="25505" x="11766550" y="4000500"/>
          <p14:tracePt t="25525" x="11776075" y="4010025"/>
          <p14:tracePt t="25822" x="11776075" y="4019550"/>
          <p14:tracePt t="26019" x="11776075" y="4029075"/>
          <p14:tracePt t="26099" x="11766550" y="4038600"/>
          <p14:tracePt t="26109" x="11766550" y="4048125"/>
          <p14:tracePt t="26136" x="11757025" y="4067175"/>
          <p14:tracePt t="26160" x="11737975" y="4086225"/>
          <p14:tracePt t="26175" x="11728450" y="4095750"/>
          <p14:tracePt t="26182" x="11709400" y="4114800"/>
          <p14:tracePt t="26199" x="11709400" y="4124325"/>
          <p14:tracePt t="26211" x="11699875" y="4133850"/>
          <p14:tracePt t="26255" x="11690350" y="4133850"/>
          <p14:tracePt t="26281" x="11680825" y="4143375"/>
          <p14:tracePt t="26331" x="11661775" y="4152900"/>
          <p14:tracePt t="26343" x="11652250" y="4171950"/>
          <p14:tracePt t="26803" x="11642725" y="4181475"/>
          <p14:tracePt t="26856" x="11633200" y="4191000"/>
          <p14:tracePt t="26872" x="11633200" y="4210050"/>
          <p14:tracePt t="26883" x="11633200" y="4219575"/>
          <p14:tracePt t="26894" x="11625263" y="4219575"/>
          <p14:tracePt t="26911" x="11615738" y="4229100"/>
          <p14:tracePt t="26926" x="11606213" y="4237038"/>
          <p14:tracePt t="27303" x="11606213" y="4256088"/>
          <p14:tracePt t="27502" x="11606213" y="4265613"/>
          <p14:tracePt t="27536" x="11606213" y="4284663"/>
          <p14:tracePt t="27568" x="11606213" y="4303713"/>
          <p14:tracePt t="27810" x="11606213" y="4313238"/>
          <p14:tracePt t="31657" x="11596688" y="4313238"/>
          <p14:tracePt t="31720" x="11587163" y="4322763"/>
          <p14:tracePt t="31791" x="11577638" y="4322763"/>
          <p14:tracePt t="31823" x="11568113" y="4322763"/>
          <p14:tracePt t="31839" x="11549063" y="4322763"/>
          <p14:tracePt t="31848" x="11530013" y="4341813"/>
          <p14:tracePt t="31859" x="11520488" y="4341813"/>
          <p14:tracePt t="31876" x="11510963" y="4341813"/>
          <p14:tracePt t="31892" x="11482388" y="4351338"/>
          <p14:tracePt t="31909" x="11444288" y="4370388"/>
          <p14:tracePt t="31927" x="11406188" y="4370388"/>
          <p14:tracePt t="31930" x="11379200" y="4379913"/>
          <p14:tracePt t="31944" x="11360150" y="4379913"/>
          <p14:tracePt t="31961" x="11293475" y="4408488"/>
          <p14:tracePt t="31979" x="11264900" y="4408488"/>
          <p14:tracePt t="31995" x="11207750" y="4446588"/>
          <p14:tracePt t="32011" x="11142663" y="4473575"/>
          <p14:tracePt t="32029" x="11075988" y="4502150"/>
          <p14:tracePt t="32044" x="10990263" y="4540250"/>
          <p14:tracePt t="32061" x="10877550" y="4606925"/>
          <p14:tracePt t="32078" x="10725150" y="4654550"/>
          <p14:tracePt t="32080" x="10669588" y="4683125"/>
          <p14:tracePt t="32092" x="10602913" y="4719638"/>
          <p14:tracePt t="32110" x="10490200" y="4757738"/>
          <p14:tracePt t="32113" x="10442575" y="4767263"/>
          <p14:tracePt t="32126" x="10394950" y="4805363"/>
          <p14:tracePt t="32143" x="10299700" y="4852988"/>
          <p14:tracePt t="32145" x="10272713" y="4862513"/>
          <p14:tracePt t="32159" x="10244138" y="4872038"/>
          <p14:tracePt t="32176" x="10148888" y="4927600"/>
          <p14:tracePt t="32193" x="10007600" y="4975225"/>
          <p14:tracePt t="32209" x="9883775" y="5013325"/>
          <p14:tracePt t="32229" x="9790113" y="5051425"/>
          <p14:tracePt t="32245" x="9713913" y="5051425"/>
          <p14:tracePt t="32262" x="9609138" y="5089525"/>
          <p14:tracePt t="32280" x="9525000" y="5118100"/>
          <p14:tracePt t="32286" x="9486900" y="5118100"/>
          <p14:tracePt t="32290" x="9448800" y="5145088"/>
          <p14:tracePt t="32299" x="9410700" y="5154613"/>
          <p14:tracePt t="32310" x="9372600" y="5154613"/>
          <p14:tracePt t="32327" x="9307513" y="5183188"/>
          <p14:tracePt t="32330" x="9288463" y="5183188"/>
          <p14:tracePt t="32345" x="9259888" y="5183188"/>
          <p14:tracePt t="32361" x="9212263" y="5202238"/>
          <p14:tracePt t="32378" x="9183688" y="5211763"/>
          <p14:tracePt t="32395" x="9109075" y="5230813"/>
          <p14:tracePt t="32411" x="9042400" y="5249863"/>
          <p14:tracePt t="32429" x="8985250" y="5278438"/>
          <p14:tracePt t="32445" x="8928100" y="5278438"/>
          <p14:tracePt t="32464" x="8872538" y="5307013"/>
          <p14:tracePt t="32483" x="8853488" y="5307013"/>
          <p14:tracePt t="32490" x="8834438" y="5307013"/>
          <p14:tracePt t="32511" x="8805863" y="5326063"/>
          <p14:tracePt t="32526" x="8767763" y="5326063"/>
          <p14:tracePt t="32541" x="8720138" y="5326063"/>
          <p14:tracePt t="32556" x="8693150" y="5307013"/>
          <p14:tracePt t="32572" x="8664575" y="5307013"/>
          <p14:tracePt t="32588" x="8655050" y="5307013"/>
          <p14:tracePt t="32641" x="8645525" y="5297488"/>
          <p14:tracePt t="32674" x="8645525" y="5287963"/>
          <p14:tracePt t="32690" x="8664575" y="5268913"/>
          <p14:tracePt t="32708" x="8674100" y="5259388"/>
          <p14:tracePt t="32725" x="8693150" y="5230813"/>
          <p14:tracePt t="32745" x="8720138" y="5192713"/>
          <p14:tracePt t="32761" x="8786813" y="5164138"/>
          <p14:tracePt t="32778" x="8853488" y="5127625"/>
          <p14:tracePt t="32795" x="9013825" y="5051425"/>
          <p14:tracePt t="32812" x="9128125" y="5051425"/>
          <p14:tracePt t="32828" x="9288463" y="5013325"/>
          <p14:tracePt t="32844" x="9448800" y="4975225"/>
          <p14:tracePt t="32866" x="9656763" y="4937125"/>
          <p14:tracePt t="32873" x="9713913" y="4937125"/>
          <p14:tracePt t="32884" x="9799638" y="4910138"/>
          <p14:tracePt t="32892" x="9855200" y="4910138"/>
          <p14:tracePt t="32909" x="10036175" y="4862513"/>
          <p14:tracePt t="32928" x="10272713" y="4852988"/>
          <p14:tracePt t="32944" x="10385425" y="4824413"/>
          <p14:tracePt t="32959" x="10555288" y="4805363"/>
          <p14:tracePt t="32976" x="10717213" y="4786313"/>
          <p14:tracePt t="32993" x="10906125" y="4748213"/>
          <p14:tracePt t="33009" x="10971213" y="4748213"/>
          <p14:tracePt t="33026" x="11037888" y="4748213"/>
          <p14:tracePt t="33043" x="11114088" y="4748213"/>
          <p14:tracePt t="33059" x="11198225" y="4748213"/>
          <p14:tracePt t="33075" x="11274425" y="4748213"/>
          <p14:tracePt t="33092" x="11350625" y="4748213"/>
          <p14:tracePt t="33109" x="11434763" y="4748213"/>
          <p14:tracePt t="33126" x="11501438" y="4748213"/>
          <p14:tracePt t="33142" x="11539538" y="4748213"/>
          <p14:tracePt t="33161" x="11568113" y="4748213"/>
          <p14:tracePt t="33177" x="11587163" y="4748213"/>
          <p14:tracePt t="33194" x="11596688" y="4748213"/>
          <p14:tracePt t="33241" x="11606213" y="4757738"/>
          <p14:tracePt t="33257" x="11625263" y="4767263"/>
          <p14:tracePt t="33267" x="11642725" y="4776788"/>
          <p14:tracePt t="33279" x="11652250" y="4795838"/>
          <p14:tracePt t="33292" x="11661775" y="4814888"/>
          <p14:tracePt t="33310" x="11661775" y="4843463"/>
          <p14:tracePt t="33313" x="11661775" y="4872038"/>
          <p14:tracePt t="33326" x="11661775" y="4900613"/>
          <p14:tracePt t="33343" x="11661775" y="4965700"/>
          <p14:tracePt t="33359" x="11661775" y="5013325"/>
          <p14:tracePt t="33376" x="11661775" y="5060950"/>
          <p14:tracePt t="33392" x="11661775" y="5099050"/>
          <p14:tracePt t="33409" x="11652250" y="5137150"/>
          <p14:tracePt t="33425" x="11633200" y="5154613"/>
          <p14:tracePt t="33447" x="11615738" y="5183188"/>
          <p14:tracePt t="33464" x="11606213" y="5211763"/>
          <p14:tracePt t="33496" x="11596688" y="5221288"/>
          <p14:tracePt t="33949" x="11587163" y="5221288"/>
          <p14:tracePt t="33978" x="11596688" y="5221288"/>
          <p14:tracePt t="34023" x="11615738" y="5202238"/>
          <p14:tracePt t="34090" x="11625263" y="5192713"/>
          <p14:tracePt t="34151" x="11633200" y="5183188"/>
          <p14:tracePt t="34231" x="11633200" y="5173663"/>
          <p14:tracePt t="34287" x="11642725" y="5173663"/>
          <p14:tracePt t="34379" x="11652250" y="5173663"/>
          <p14:tracePt t="34408" x="11661775" y="5164138"/>
          <p14:tracePt t="34517" x="11680825" y="5164138"/>
          <p14:tracePt t="34537" x="11709400" y="5164138"/>
          <p14:tracePt t="34553" x="11728450" y="5164138"/>
          <p14:tracePt t="34566" x="11737975" y="5164138"/>
          <p14:tracePt t="34577" x="11747500" y="5164138"/>
          <p14:tracePt t="34624" x="11757025" y="5164138"/>
          <p14:tracePt t="35655" x="11757025" y="5154613"/>
          <p14:tracePt t="35680" x="11757025" y="5145088"/>
          <p14:tracePt t="36122" x="11757025" y="5137150"/>
          <p14:tracePt t="36139" x="11747500" y="5118100"/>
          <p14:tracePt t="36163" x="11737975" y="5108575"/>
          <p14:tracePt t="36180" x="11737975" y="5099050"/>
          <p14:tracePt t="36195" x="11737975" y="5080000"/>
          <p14:tracePt t="36215" x="11728450" y="5070475"/>
          <p14:tracePt t="36226" x="11728450" y="5060950"/>
          <p14:tracePt t="36241" x="11718925" y="5041900"/>
          <p14:tracePt t="36259" x="11718925" y="5022850"/>
          <p14:tracePt t="36275" x="11709400" y="5013325"/>
          <p14:tracePt t="36292" x="11690350" y="4994275"/>
          <p14:tracePt t="36308" x="11680825" y="4975225"/>
          <p14:tracePt t="36325" x="11652250" y="4946650"/>
          <p14:tracePt t="36343" x="11642725" y="4937125"/>
          <p14:tracePt t="36345" x="11625263" y="4927600"/>
          <p14:tracePt t="36360" x="11615738" y="4927600"/>
          <p14:tracePt t="36377" x="11606213" y="4918075"/>
          <p14:tracePt t="36391" x="11596688" y="4918075"/>
          <p14:tracePt t="36409" x="11568113" y="4900613"/>
          <p14:tracePt t="36425" x="11539538" y="4891088"/>
          <p14:tracePt t="36442" x="11530013" y="4881563"/>
          <p14:tracePt t="36458" x="11510963" y="4872038"/>
          <p14:tracePt t="36475" x="11482388" y="4872038"/>
          <p14:tracePt t="36492" x="11472863" y="4862513"/>
          <p14:tracePt t="36509" x="11444288" y="4862513"/>
          <p14:tracePt t="36526" x="11406188" y="4862513"/>
          <p14:tracePt t="36528" x="11388725" y="4862513"/>
          <p14:tracePt t="36545" x="11360150" y="4862513"/>
          <p14:tracePt t="36558" x="11341100" y="4862513"/>
          <p14:tracePt t="36575" x="11312525" y="4862513"/>
          <p14:tracePt t="36592" x="11293475" y="4862513"/>
          <p14:tracePt t="36609" x="11264900" y="4862513"/>
          <p14:tracePt t="36625" x="11255375" y="4862513"/>
          <p14:tracePt t="36641" x="11236325" y="4862513"/>
          <p14:tracePt t="36658" x="11207750" y="4862513"/>
          <p14:tracePt t="36675" x="11179175" y="4872038"/>
          <p14:tracePt t="36692" x="11123613" y="4891088"/>
          <p14:tracePt t="36708" x="11056938" y="4910138"/>
          <p14:tracePt t="36725" x="10971213" y="4937125"/>
          <p14:tracePt t="36742" x="10868025" y="4975225"/>
          <p14:tracePt t="36759" x="10763250" y="4994275"/>
          <p14:tracePt t="36775" x="10621963" y="5032375"/>
          <p14:tracePt t="36791" x="10461625" y="5089525"/>
          <p14:tracePt t="36808" x="10215563" y="5164138"/>
          <p14:tracePt t="36827" x="10053638" y="5202238"/>
          <p14:tracePt t="36849" x="9790113" y="5268913"/>
          <p14:tracePt t="36856" x="9694863" y="5297488"/>
          <p14:tracePt t="36870" x="9534525" y="5335588"/>
          <p14:tracePt t="36883" x="9486900" y="5364163"/>
          <p14:tracePt t="36891" x="9420225" y="5372100"/>
          <p14:tracePt t="36912" x="9297988" y="5410200"/>
          <p14:tracePt t="36937" x="9080500" y="5486400"/>
          <p14:tracePt t="36964" x="8947150" y="5514975"/>
          <p14:tracePt t="36971" x="8918575" y="5514975"/>
          <p14:tracePt t="36997" x="8853488" y="5553075"/>
          <p14:tracePt t="37006" x="8777288" y="5572125"/>
          <p14:tracePt t="37035" x="8626475" y="5618163"/>
          <p14:tracePt t="37060" x="8550275" y="5627688"/>
          <p14:tracePt t="37081" x="8361363" y="5684838"/>
          <p14:tracePt t="37088" x="8323263" y="5694363"/>
          <p14:tracePt t="37101" x="8294688" y="5703888"/>
          <p14:tracePt t="37104" x="8247063" y="5713413"/>
          <p14:tracePt t="37114" x="8229600" y="5713413"/>
          <p14:tracePt t="37125" x="8191500" y="5741988"/>
          <p14:tracePt t="37140" x="8134350" y="5751513"/>
          <p14:tracePt t="37161" x="8086725" y="5751513"/>
          <p14:tracePt t="37184" x="7964488" y="5780088"/>
          <p14:tracePt t="37210" x="7907338" y="5780088"/>
          <p14:tracePt t="37229" x="7840663" y="5780088"/>
          <p14:tracePt t="37234" x="7812088" y="5780088"/>
          <p14:tracePt t="37254" x="7785100" y="5780088"/>
          <p14:tracePt t="37354" x="7793038" y="5780088"/>
          <p14:tracePt t="37378" x="7888288" y="5732463"/>
          <p14:tracePt t="37401" x="8220075" y="5534025"/>
          <p14:tracePt t="37434" x="8758238" y="5335588"/>
          <p14:tracePt t="37455" x="9307513" y="5192713"/>
          <p14:tracePt t="37466" x="9505950" y="5154613"/>
          <p14:tracePt t="37474" x="9675813" y="5145088"/>
          <p14:tracePt t="37491" x="9998075" y="5108575"/>
          <p14:tracePt t="37509" x="10263188" y="5070475"/>
          <p14:tracePt t="37524" x="10442575" y="5070475"/>
          <p14:tracePt t="37543" x="10574338" y="5070475"/>
          <p14:tracePt t="37545" x="10650538" y="5070475"/>
          <p14:tracePt t="37558" x="10744200" y="5070475"/>
          <p14:tracePt t="37560" x="10801350" y="5070475"/>
          <p14:tracePt t="37575" x="10868025" y="5070475"/>
          <p14:tracePt t="37591" x="11009313" y="5099050"/>
          <p14:tracePt t="37608" x="11255375" y="5099050"/>
          <p14:tracePt t="37624" x="11388725" y="5099050"/>
          <p14:tracePt t="37642" x="11530013" y="5099050"/>
          <p14:tracePt t="37658" x="11625263" y="5099050"/>
          <p14:tracePt t="37675" x="11737975" y="5099050"/>
          <p14:tracePt t="37691" x="11860213" y="5099050"/>
          <p14:tracePt t="37709" x="11926888" y="5099050"/>
          <p14:tracePt t="37725" x="12022138" y="5099050"/>
          <p14:tracePt t="37743" x="12087225" y="5099050"/>
          <p14:tracePt t="37746" x="12106275" y="5099050"/>
          <p14:tracePt t="37758" x="12115800" y="5099050"/>
          <p14:tracePt t="37760" x="12134850" y="5099050"/>
          <p14:tracePt t="37785" x="12144375" y="5099050"/>
          <p14:tracePt t="37800" x="12163425" y="5099050"/>
          <p14:tracePt t="37815" x="12182475" y="5099050"/>
          <p14:tracePt t="38011" x="12106275" y="5108575"/>
          <p14:tracePt t="38025" x="12012613" y="5108575"/>
          <p14:tracePt t="38041" x="11898313" y="5108575"/>
          <p14:tracePt t="38058" x="11757025" y="5108575"/>
          <p14:tracePt t="38074" x="11568113" y="5108575"/>
          <p14:tracePt t="38090" x="11341100" y="5108575"/>
          <p14:tracePt t="38107" x="11056938" y="5137150"/>
          <p14:tracePt t="38129" x="10725150" y="5183188"/>
          <p14:tracePt t="38136" x="10404475" y="5230813"/>
          <p14:tracePt t="38165" x="9855200" y="5287963"/>
          <p14:tracePt t="38172" x="9694863" y="5326063"/>
          <p14:tracePt t="38196" x="9317038" y="5381625"/>
          <p14:tracePt t="38204" x="8872538" y="5438775"/>
          <p14:tracePt t="38218" x="8483600" y="5514975"/>
          <p14:tracePt t="38227" x="8294688" y="5562600"/>
          <p14:tracePt t="38241" x="7935913" y="5627688"/>
          <p14:tracePt t="38258" x="7594600" y="5761038"/>
          <p14:tracePt t="38275" x="7264400" y="5845175"/>
          <p14:tracePt t="38291" x="6932613" y="6007100"/>
          <p14:tracePt t="38308" x="6592888" y="6186488"/>
          <p14:tracePt t="38325" x="6356350" y="6289675"/>
          <p14:tracePt t="38342" x="6081713" y="6413500"/>
          <p14:tracePt t="38345" x="5940425" y="6508750"/>
          <p14:tracePt t="38358" x="5816600" y="6573838"/>
          <p14:tracePt t="38360" x="5694363" y="6630988"/>
          <p14:tracePt t="38375" x="5608638" y="6688138"/>
          <p14:tracePt t="38391" x="5438775" y="6781800"/>
          <p14:tracePt t="38646" x="4994275" y="6743700"/>
          <p14:tracePt t="38648" x="4994275" y="6650038"/>
          <p14:tracePt t="38659" x="4994275" y="6573838"/>
          <p14:tracePt t="38674" x="4994275" y="6403975"/>
          <p14:tracePt t="38690" x="5013325" y="6243638"/>
          <p14:tracePt t="38707" x="5013325" y="6110288"/>
          <p14:tracePt t="38724" x="5013325" y="6035675"/>
          <p14:tracePt t="38740" x="5013325" y="5949950"/>
          <p14:tracePt t="38758" x="5041900" y="5873750"/>
          <p14:tracePt t="38760" x="5041900" y="5845175"/>
          <p14:tracePt t="38776" x="5041900" y="5808663"/>
          <p14:tracePt t="38792" x="5060950" y="5761038"/>
          <p14:tracePt t="38809" x="5097463" y="5684838"/>
          <p14:tracePt t="38825" x="5106988" y="5572125"/>
          <p14:tracePt t="38842" x="5135563" y="5524500"/>
          <p14:tracePt t="38858" x="5173663" y="5419725"/>
          <p14:tracePt t="38874" x="5192713" y="5372100"/>
          <p14:tracePt t="38891" x="5221288" y="5297488"/>
          <p14:tracePt t="38908" x="5259388" y="5249863"/>
          <p14:tracePt t="38925" x="5287963" y="5173663"/>
          <p14:tracePt t="38943" x="5297488" y="5118100"/>
          <p14:tracePt t="38945" x="5314950" y="5089525"/>
          <p14:tracePt t="38958" x="5334000" y="5060950"/>
          <p14:tracePt t="38959" x="5334000" y="5022850"/>
          <p14:tracePt t="38975" x="5353050" y="4994275"/>
          <p14:tracePt t="38991" x="5362575" y="4937125"/>
          <p14:tracePt t="39008" x="5391150" y="4862513"/>
          <p14:tracePt t="39025" x="5429250" y="4776788"/>
          <p14:tracePt t="39041" x="5438775" y="4738688"/>
          <p14:tracePt t="39058" x="5448300" y="4710113"/>
          <p14:tracePt t="39075" x="5457825" y="4683125"/>
          <p14:tracePt t="39091" x="5467350" y="4654550"/>
          <p14:tracePt t="39108" x="5476875" y="4635500"/>
          <p14:tracePt t="39365" x="5486400" y="4635500"/>
          <p14:tracePt t="39371" x="5495925" y="4635500"/>
          <p14:tracePt t="39394" x="5524500" y="4635500"/>
          <p14:tracePt t="39417" x="5608638" y="4597400"/>
          <p14:tracePt t="39449" x="5732463" y="4559300"/>
          <p14:tracePt t="39476" x="5845175" y="4502150"/>
          <p14:tracePt t="39501" x="5949950" y="4456113"/>
          <p14:tracePt t="39525" x="6138863" y="4379913"/>
          <p14:tracePt t="39549" x="6299200" y="4303713"/>
          <p14:tracePt t="39558" x="6327775" y="4284663"/>
          <p14:tracePt t="39585" x="6573838" y="4191000"/>
          <p14:tracePt t="39613" x="6734175" y="4124325"/>
          <p14:tracePt t="39619" x="6800850" y="4095750"/>
          <p14:tracePt t="39644" x="6894513" y="4048125"/>
          <p14:tracePt t="39651" x="7018338" y="3983038"/>
          <p14:tracePt t="39689" x="7235825" y="3916363"/>
          <p14:tracePt t="39697" x="7292975" y="3906838"/>
          <p14:tracePt t="39706" x="7339013" y="3878263"/>
          <p14:tracePt t="39737" x="7651750" y="3773488"/>
          <p14:tracePt t="39769" x="7878763" y="3708400"/>
          <p14:tracePt t="39801" x="8058150" y="3660775"/>
          <p14:tracePt t="39832" x="8191500" y="3622675"/>
          <p14:tracePt t="39860" x="8285163" y="3584575"/>
          <p14:tracePt t="39888" x="8351838" y="3575050"/>
          <p14:tracePt t="39920" x="8428038" y="3556000"/>
          <p14:tracePt t="39949" x="8466138" y="3546475"/>
          <p14:tracePt t="39977" x="8512175" y="3529013"/>
          <p14:tracePt t="40001" x="8559800" y="3509963"/>
          <p14:tracePt t="40026" x="8588375" y="3481388"/>
          <p14:tracePt t="40050" x="8636000" y="3452813"/>
          <p14:tracePt t="40078" x="8645525" y="3443288"/>
          <p14:tracePt t="40106" x="8664575" y="3433763"/>
          <p14:tracePt t="40234" x="8664575" y="3424238"/>
          <p14:tracePt t="40267" x="8645525" y="3424238"/>
          <p14:tracePt t="40292" x="8616950" y="3414713"/>
          <p14:tracePt t="40316" x="8540750" y="3395663"/>
          <p14:tracePt t="40331" x="8512175" y="3395663"/>
          <p14:tracePt t="40344" x="8474075" y="3395663"/>
          <p14:tracePt t="40357" x="8447088" y="3395663"/>
          <p14:tracePt t="40375" x="8370888" y="3386138"/>
          <p14:tracePt t="40391" x="8294688" y="3367088"/>
          <p14:tracePt t="40407" x="8181975" y="3348038"/>
          <p14:tracePt t="40423" x="8002588" y="3348038"/>
          <p14:tracePt t="40439" x="7793038" y="3348038"/>
          <p14:tracePt t="40457" x="7585075" y="3348038"/>
          <p14:tracePt t="40473" x="7321550" y="3319463"/>
          <p14:tracePt t="40490" x="7056438" y="3319463"/>
          <p14:tracePt t="40507" x="6848475" y="3319463"/>
          <p14:tracePt t="40529" x="6583363" y="3319463"/>
          <p14:tracePt t="40536" x="6346825" y="3319463"/>
          <p14:tracePt t="40561" x="6138863" y="3319463"/>
          <p14:tracePt t="40569" x="5969000" y="3319463"/>
          <p14:tracePt t="40585" x="5816600" y="3319463"/>
          <p14:tracePt t="40598" x="5694363" y="3319463"/>
          <p14:tracePt t="40609" x="5627688" y="3319463"/>
          <p14:tracePt t="40624" x="5589588" y="3319463"/>
          <p14:tracePt t="40641" x="5419725" y="3319463"/>
          <p14:tracePt t="40657" x="5268913" y="3319463"/>
          <p14:tracePt t="40674" x="5116513" y="3319463"/>
          <p14:tracePt t="40691" x="4975225" y="3319463"/>
          <p14:tracePt t="40707" x="4843463" y="3319463"/>
          <p14:tracePt t="40724" x="4738688" y="3348038"/>
          <p14:tracePt t="40741" x="4616450" y="3357563"/>
          <p14:tracePt t="40757" x="4502150" y="3357563"/>
          <p14:tracePt t="40775" x="4406900" y="3386138"/>
          <p14:tracePt t="40792" x="4341813" y="3395663"/>
          <p14:tracePt t="40795" x="4294188" y="3395663"/>
          <p14:tracePt t="40807" x="4275138" y="3405188"/>
          <p14:tracePt t="40824" x="4237038" y="3424238"/>
          <p14:tracePt t="40841" x="4189413" y="3424238"/>
          <p14:tracePt t="40858" x="4133850" y="3424238"/>
          <p14:tracePt t="40874" x="4114800" y="3424238"/>
          <p14:tracePt t="41042" x="4124325" y="3424238"/>
          <p14:tracePt t="41065" x="4171950" y="3386138"/>
          <p14:tracePt t="41080" x="4237038" y="3357563"/>
          <p14:tracePt t="41092" x="4284663" y="3319463"/>
          <p14:tracePt t="41095" x="4303713" y="3302000"/>
          <p14:tracePt t="41107" x="4360863" y="3292475"/>
          <p14:tracePt t="41124" x="4416425" y="3254375"/>
          <p14:tracePt t="41141" x="4511675" y="3225800"/>
          <p14:tracePt t="41158" x="4616450" y="3187700"/>
          <p14:tracePt t="41160" x="4652963" y="3168650"/>
          <p14:tracePt t="41174" x="4719638" y="3149600"/>
          <p14:tracePt t="41191" x="4852988" y="3111500"/>
          <p14:tracePt t="41193" x="4908550" y="3101975"/>
          <p14:tracePt t="41207" x="4946650" y="3084513"/>
          <p14:tracePt t="41224" x="5060950" y="3055938"/>
          <p14:tracePt t="41241" x="5211763" y="3017838"/>
          <p14:tracePt t="41257" x="5305425" y="3017838"/>
          <p14:tracePt t="41273" x="5410200" y="3008313"/>
          <p14:tracePt t="41290" x="5551488" y="2979738"/>
          <p14:tracePt t="41307" x="5637213" y="2979738"/>
          <p14:tracePt t="41324" x="5732463" y="2979738"/>
          <p14:tracePt t="41340" x="5835650" y="2979738"/>
          <p14:tracePt t="41357" x="5969000" y="2979738"/>
          <p14:tracePt t="41375" x="6043613" y="2979738"/>
          <p14:tracePt t="41392" x="6138863" y="2979738"/>
          <p14:tracePt t="41396" x="6196013" y="2979738"/>
          <p14:tracePt t="41399" x="6270625" y="2979738"/>
          <p14:tracePt t="41411" x="6327775" y="2979738"/>
          <p14:tracePt t="41423" x="6423025" y="2979738"/>
          <p14:tracePt t="41441" x="6659563" y="2979738"/>
          <p14:tracePt t="41457" x="6800850" y="2998788"/>
          <p14:tracePt t="41474" x="6886575" y="3008313"/>
          <p14:tracePt t="41489" x="6970713" y="3027363"/>
          <p14:tracePt t="41506" x="7075488" y="3055938"/>
          <p14:tracePt t="41523" x="7150100" y="3055938"/>
          <p14:tracePt t="41540" x="7254875" y="3084513"/>
          <p14:tracePt t="41557" x="7339013" y="3092450"/>
          <p14:tracePt t="41574" x="7443788" y="3092450"/>
          <p14:tracePt t="41591" x="7548563" y="3111500"/>
          <p14:tracePt t="41606" x="7661275" y="3130550"/>
          <p14:tracePt t="41623" x="7785100" y="3149600"/>
          <p14:tracePt t="41641" x="7907338" y="3159125"/>
          <p14:tracePt t="41657" x="7974013" y="3159125"/>
          <p14:tracePt t="41673" x="8058150" y="3187700"/>
          <p14:tracePt t="41690" x="8181975" y="3197225"/>
          <p14:tracePt t="41706" x="8332788" y="3197225"/>
          <p14:tracePt t="41723" x="8559800" y="3244850"/>
          <p14:tracePt t="41740" x="8777288" y="3273425"/>
          <p14:tracePt t="41757" x="8975725" y="3328988"/>
          <p14:tracePt t="41774" x="9118600" y="3367088"/>
          <p14:tracePt t="41778" x="9164638" y="3395663"/>
          <p14:tracePt t="41794" x="9259888" y="3405188"/>
          <p14:tracePt t="41807" x="9336088" y="3424238"/>
          <p14:tracePt t="41810" x="9391650" y="3443288"/>
          <p14:tracePt t="41825" x="9496425" y="3471863"/>
          <p14:tracePt t="41840" x="9694863" y="3519488"/>
          <p14:tracePt t="41858" x="9855200" y="3556000"/>
          <p14:tracePt t="41874" x="9998075" y="3603625"/>
          <p14:tracePt t="41890" x="10120313" y="3632200"/>
          <p14:tracePt t="41906" x="10253663" y="3641725"/>
          <p14:tracePt t="41924" x="10356850" y="3660775"/>
          <p14:tracePt t="41940" x="10471150" y="3698875"/>
          <p14:tracePt t="41956" x="10564813" y="3708400"/>
          <p14:tracePt t="41975" x="10641013" y="3736975"/>
          <p14:tracePt t="41991" x="10688638" y="3736975"/>
          <p14:tracePt t="41993" x="10717213" y="3736975"/>
          <p14:tracePt t="42007" x="10753725" y="3736975"/>
          <p14:tracePt t="42024" x="10791825" y="3746500"/>
          <p14:tracePt t="42041" x="10877550" y="3773488"/>
          <p14:tracePt t="42056" x="10980738" y="3802063"/>
          <p14:tracePt t="42073" x="11028363" y="3802063"/>
          <p14:tracePt t="42090" x="11037888" y="3802063"/>
          <p14:tracePt t="42202" x="11037888" y="3811588"/>
          <p14:tracePt t="42225" x="10961688" y="3830638"/>
          <p14:tracePt t="42240" x="10744200" y="3916363"/>
          <p14:tracePt t="42255" x="10583863" y="3954463"/>
          <p14:tracePt t="42271" x="10366375" y="4029075"/>
          <p14:tracePt t="42284" x="10263188" y="4048125"/>
          <p14:tracePt t="42296" x="10101263" y="4086225"/>
          <p14:tracePt t="42308" x="10017125" y="4124325"/>
          <p14:tracePt t="42311" x="9921875" y="4171950"/>
          <p14:tracePt t="42325" x="9799638" y="4200525"/>
          <p14:tracePt t="42328" x="9666288" y="4246563"/>
          <p14:tracePt t="42340" x="9525000" y="4275138"/>
          <p14:tracePt t="42358" x="9090025" y="4389438"/>
          <p14:tracePt t="42361" x="8882063" y="4408488"/>
          <p14:tracePt t="42373" x="8693150" y="4456113"/>
          <p14:tracePt t="42391" x="8313738" y="4502150"/>
          <p14:tracePt t="42393" x="8143875" y="4540250"/>
          <p14:tracePt t="42407" x="8002588" y="4549775"/>
          <p14:tracePt t="42409" x="7869238" y="4578350"/>
          <p14:tracePt t="42424" x="7737475" y="4578350"/>
          <p14:tracePt t="42440" x="7539038" y="4625975"/>
          <p14:tracePt t="42457" x="7245350" y="4664075"/>
          <p14:tracePt t="42473" x="7018338" y="4710113"/>
          <p14:tracePt t="42490" x="6829425" y="4710113"/>
          <p14:tracePt t="42507" x="6573838" y="4757738"/>
          <p14:tracePt t="42524" x="6365875" y="4767263"/>
          <p14:tracePt t="42541" x="6167438" y="4795838"/>
          <p14:tracePt t="42557" x="5986463" y="4814888"/>
          <p14:tracePt t="42575" x="5816600" y="4843463"/>
          <p14:tracePt t="42578" x="5722938" y="4843463"/>
          <p14:tracePt t="42590" x="5656263" y="4843463"/>
          <p14:tracePt t="42592" x="5561013" y="4843463"/>
          <p14:tracePt t="42607" x="5486400" y="4843463"/>
          <p14:tracePt t="42623" x="5334000" y="4843463"/>
          <p14:tracePt t="42640" x="5183188" y="4843463"/>
          <p14:tracePt t="42656" x="4965700" y="4843463"/>
          <p14:tracePt t="42673" x="4833938" y="4843463"/>
          <p14:tracePt t="42689" x="4710113" y="4843463"/>
          <p14:tracePt t="42706" x="4633913" y="4843463"/>
          <p14:tracePt t="42723" x="4540250" y="4843463"/>
          <p14:tracePt t="42740" x="4454525" y="4843463"/>
          <p14:tracePt t="42756" x="4389438" y="4843463"/>
          <p14:tracePt t="42772" x="4284663" y="4843463"/>
          <p14:tracePt t="42790" x="4171950" y="4843463"/>
          <p14:tracePt t="42807" x="4057650" y="4843463"/>
          <p14:tracePt t="42823" x="3952875" y="4843463"/>
          <p14:tracePt t="42840" x="3887788" y="4843463"/>
          <p14:tracePt t="42859" x="3792538" y="4833938"/>
          <p14:tracePt t="42888" x="3754438" y="4814888"/>
          <p14:tracePt t="42916" x="3744913" y="4814888"/>
          <p14:tracePt t="42948" x="3735388" y="4814888"/>
          <p14:tracePt t="42973" x="3717925" y="4814888"/>
          <p14:tracePt t="43033" x="3708400" y="4814888"/>
          <p14:tracePt t="43234" x="3735388" y="4814888"/>
          <p14:tracePt t="43259" x="3849688" y="4814888"/>
          <p14:tracePt t="43285" x="4038600" y="4776788"/>
          <p14:tracePt t="43311" x="4294188" y="4738688"/>
          <p14:tracePt t="43326" x="4454525" y="4729163"/>
          <p14:tracePt t="43340" x="4530725" y="4729163"/>
          <p14:tracePt t="43356" x="4729163" y="4683125"/>
          <p14:tracePt t="43377" x="4956175" y="4683125"/>
          <p14:tracePt t="43405" x="5324475" y="4673600"/>
          <p14:tracePt t="43434" x="5551488" y="4673600"/>
          <p14:tracePt t="43467" x="5807075" y="4673600"/>
          <p14:tracePt t="43496" x="6034088" y="4673600"/>
          <p14:tracePt t="43527" x="6196013" y="4673600"/>
          <p14:tracePt t="43531" x="6251575" y="4673600"/>
          <p14:tracePt t="43544" x="6365875" y="4673600"/>
          <p14:tracePt t="43561" x="6469063" y="4673600"/>
          <p14:tracePt t="43578" x="6583363" y="4673600"/>
          <p14:tracePt t="43590" x="6640513" y="4673600"/>
          <p14:tracePt t="43607" x="6743700" y="4673600"/>
          <p14:tracePt t="43609" x="6772275" y="4673600"/>
          <p14:tracePt t="43623" x="6829425" y="4683125"/>
          <p14:tracePt t="43639" x="6904038" y="4683125"/>
          <p14:tracePt t="43656" x="7065963" y="4700588"/>
          <p14:tracePt t="43673" x="7159625" y="4719638"/>
          <p14:tracePt t="43689" x="7235825" y="4729163"/>
          <p14:tracePt t="43706" x="7312025" y="4729163"/>
          <p14:tracePt t="43723" x="7358063" y="4729163"/>
          <p14:tracePt t="43739" x="7386638" y="4729163"/>
          <p14:tracePt t="43757" x="7405688" y="4729163"/>
          <p14:tracePt t="43895" x="7405688" y="4738688"/>
          <p14:tracePt t="43927" x="7405688" y="4748213"/>
          <p14:tracePt t="44515" x="7405688" y="4757738"/>
          <p14:tracePt t="44543" x="7386638" y="4757738"/>
          <p14:tracePt t="44554" x="7367588" y="4776788"/>
          <p14:tracePt t="44566" x="7321550" y="4805363"/>
          <p14:tracePt t="44580" x="7302500" y="4814888"/>
          <p14:tracePt t="44592" x="7254875" y="4843463"/>
          <p14:tracePt t="44607" x="7235825" y="4852988"/>
          <p14:tracePt t="44610" x="7188200" y="4881563"/>
          <p14:tracePt t="44623" x="7159625" y="4900613"/>
          <p14:tracePt t="44640" x="7046913" y="4937125"/>
          <p14:tracePt t="44656" x="6886575" y="5013325"/>
          <p14:tracePt t="44673" x="6772275" y="5060950"/>
          <p14:tracePt t="44689" x="6677025" y="5099050"/>
          <p14:tracePt t="44707" x="6554788" y="5154613"/>
          <p14:tracePt t="44722" x="6459538" y="5164138"/>
          <p14:tracePt t="44739" x="6375400" y="5202238"/>
          <p14:tracePt t="44756" x="6261100" y="5259388"/>
          <p14:tracePt t="44772" x="6148388" y="5297488"/>
          <p14:tracePt t="44790" x="5969000" y="5354638"/>
          <p14:tracePt t="44807" x="5807075" y="5391150"/>
          <p14:tracePt t="44823" x="5665788" y="5438775"/>
          <p14:tracePt t="44840" x="5589588" y="5467350"/>
          <p14:tracePt t="44858" x="5495925" y="5505450"/>
          <p14:tracePt t="44877" x="5419725" y="5514975"/>
          <p14:tracePt t="44881" x="5400675" y="5524500"/>
          <p14:tracePt t="44895" x="5324475" y="5543550"/>
          <p14:tracePt t="44910" x="5221288" y="5572125"/>
          <p14:tracePt t="44925" x="5154613" y="5600700"/>
          <p14:tracePt t="44928" x="5106988" y="5608638"/>
          <p14:tracePt t="44939" x="5051425" y="5627688"/>
          <p14:tracePt t="44955" x="4956175" y="5646738"/>
          <p14:tracePt t="44973" x="4879975" y="5675313"/>
          <p14:tracePt t="44992" x="4767263" y="5741988"/>
          <p14:tracePt t="44995" x="4710113" y="5751513"/>
          <p14:tracePt t="45010" x="4643438" y="5780088"/>
          <p14:tracePt t="45024" x="4597400" y="5808663"/>
          <p14:tracePt t="45040" x="4540250" y="5835650"/>
          <p14:tracePt t="45056" x="4464050" y="5864225"/>
          <p14:tracePt t="45072" x="4406900" y="5902325"/>
          <p14:tracePt t="45090" x="4370388" y="5911850"/>
          <p14:tracePt t="45106" x="4332288" y="5940425"/>
          <p14:tracePt t="45122" x="4294188" y="5949950"/>
          <p14:tracePt t="45139" x="4256088" y="5978525"/>
          <p14:tracePt t="45155" x="4217988" y="6016625"/>
          <p14:tracePt t="45173" x="4133850" y="6062663"/>
          <p14:tracePt t="45190" x="4076700" y="6110288"/>
          <p14:tracePt t="45206" x="4019550" y="6148388"/>
          <p14:tracePt t="45223" x="3952875" y="6196013"/>
          <p14:tracePt t="45239" x="3916363" y="6224588"/>
          <p14:tracePt t="45257" x="3868738" y="6253163"/>
          <p14:tracePt t="45275" x="3859213" y="6253163"/>
          <p14:tracePt t="45353" x="3830638" y="6262688"/>
          <p14:tracePt t="45373" x="3821113" y="6272213"/>
          <p14:tracePt t="45394" x="3698875" y="6356350"/>
          <p14:tracePt t="45400" x="3651250" y="6403975"/>
          <p14:tracePt t="45415" x="3517900" y="6489700"/>
          <p14:tracePt t="45427" x="3433763" y="6545263"/>
          <p14:tracePt t="45440" x="3348038" y="6621463"/>
          <p14:tracePt t="45443" x="3244850" y="6659563"/>
          <p14:tracePt t="45456" x="3159125" y="6716713"/>
          <p14:tracePt t="45472" x="2903538" y="6829425"/>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300B1B-B85E-D514-C6B4-30126EBBCD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C9F9C007-0D35-3681-697A-24E1673AAD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V="1">
            <a:off x="-23526" y="-55243"/>
            <a:ext cx="6407229" cy="3479258"/>
          </a:xfrm>
          <a:custGeom>
            <a:avLst/>
            <a:gdLst>
              <a:gd name="connsiteX0" fmla="*/ 53408 w 6407229"/>
              <a:gd name="connsiteY0" fmla="*/ 3479258 h 3479258"/>
              <a:gd name="connsiteX1" fmla="*/ 6407229 w 6407229"/>
              <a:gd name="connsiteY1" fmla="*/ 3368352 h 3479258"/>
              <a:gd name="connsiteX2" fmla="*/ 2513111 w 6407229"/>
              <a:gd name="connsiteY2" fmla="*/ 401274 h 3479258"/>
              <a:gd name="connsiteX3" fmla="*/ 2468202 w 6407229"/>
              <a:gd name="connsiteY3" fmla="*/ 369022 h 3479258"/>
              <a:gd name="connsiteX4" fmla="*/ 1321050 w 6407229"/>
              <a:gd name="connsiteY4" fmla="*/ 613 h 3479258"/>
              <a:gd name="connsiteX5" fmla="*/ 1196752 w 6407229"/>
              <a:gd name="connsiteY5" fmla="*/ 1245 h 3479258"/>
              <a:gd name="connsiteX6" fmla="*/ 56027 w 6407229"/>
              <a:gd name="connsiteY6" fmla="*/ 376720 h 3479258"/>
              <a:gd name="connsiteX7" fmla="*/ 0 w 6407229"/>
              <a:gd name="connsiteY7" fmla="*/ 419528 h 347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7229" h="3479258">
                <a:moveTo>
                  <a:pt x="53408" y="3479258"/>
                </a:moveTo>
                <a:lnTo>
                  <a:pt x="6407229" y="3368352"/>
                </a:lnTo>
                <a:lnTo>
                  <a:pt x="2513111" y="401274"/>
                </a:lnTo>
                <a:lnTo>
                  <a:pt x="2468202" y="369022"/>
                </a:lnTo>
                <a:cubicBezTo>
                  <a:pt x="2117855" y="130665"/>
                  <a:pt x="1719063" y="10130"/>
                  <a:pt x="1321050" y="613"/>
                </a:cubicBezTo>
                <a:cubicBezTo>
                  <a:pt x="1279590" y="-379"/>
                  <a:pt x="1238139" y="-165"/>
                  <a:pt x="1196752" y="1245"/>
                </a:cubicBezTo>
                <a:cubicBezTo>
                  <a:pt x="793227" y="14995"/>
                  <a:pt x="395796" y="142529"/>
                  <a:pt x="56027" y="376720"/>
                </a:cubicBezTo>
                <a:lnTo>
                  <a:pt x="0" y="419528"/>
                </a:lnTo>
                <a:close/>
              </a:path>
            </a:pathLst>
          </a:custGeom>
          <a:gradFill>
            <a:gsLst>
              <a:gs pos="32000">
                <a:schemeClr val="bg2"/>
              </a:gs>
              <a:gs pos="100000">
                <a:schemeClr val="accent1">
                  <a:lumMod val="60000"/>
                  <a:lumOff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9B63195-5FCA-5B7C-61DE-6A25DD922B61}"/>
              </a:ext>
            </a:extLst>
          </p:cNvPr>
          <p:cNvSpPr>
            <a:spLocks noGrp="1"/>
          </p:cNvSpPr>
          <p:nvPr>
            <p:ph type="title"/>
          </p:nvPr>
        </p:nvSpPr>
        <p:spPr>
          <a:xfrm>
            <a:off x="102743" y="339048"/>
            <a:ext cx="4318256" cy="1767154"/>
          </a:xfrm>
        </p:spPr>
        <p:txBody>
          <a:bodyPr anchor="t">
            <a:normAutofit/>
          </a:bodyPr>
          <a:lstStyle/>
          <a:p>
            <a:pPr algn="r"/>
            <a:r>
              <a:rPr lang="en-US" dirty="0"/>
              <a:t>Statistical Summary Analysis:</a:t>
            </a:r>
            <a:br>
              <a:rPr lang="en-US" dirty="0"/>
            </a:br>
            <a:r>
              <a:rPr lang="en-US" dirty="0"/>
              <a:t>Correlation </a:t>
            </a:r>
          </a:p>
        </p:txBody>
      </p:sp>
      <p:graphicFrame>
        <p:nvGraphicFramePr>
          <p:cNvPr id="4" name="Content Placeholder 3">
            <a:extLst>
              <a:ext uri="{FF2B5EF4-FFF2-40B4-BE49-F238E27FC236}">
                <a16:creationId xmlns:a16="http://schemas.microsoft.com/office/drawing/2014/main" id="{3AF14B8D-FFEB-F159-3DD2-DC77986BA134}"/>
              </a:ext>
            </a:extLst>
          </p:cNvPr>
          <p:cNvGraphicFramePr>
            <a:graphicFrameLocks noGrp="1"/>
          </p:cNvGraphicFramePr>
          <p:nvPr>
            <p:ph idx="1"/>
            <p:extLst>
              <p:ext uri="{D42A27DB-BD31-4B8C-83A1-F6EECF244321}">
                <p14:modId xmlns:p14="http://schemas.microsoft.com/office/powerpoint/2010/main" val="983434671"/>
              </p:ext>
            </p:extLst>
          </p:nvPr>
        </p:nvGraphicFramePr>
        <p:xfrm>
          <a:off x="102743" y="3857032"/>
          <a:ext cx="8883650" cy="2661920"/>
        </p:xfrm>
        <a:graphic>
          <a:graphicData uri="http://schemas.openxmlformats.org/drawingml/2006/table">
            <a:tbl>
              <a:tblPr firstRow="1" bandRow="1">
                <a:tableStyleId>{5C22544A-7EE6-4342-B048-85BDC9FD1C3A}</a:tableStyleId>
              </a:tblPr>
              <a:tblGrid>
                <a:gridCol w="1776730">
                  <a:extLst>
                    <a:ext uri="{9D8B030D-6E8A-4147-A177-3AD203B41FA5}">
                      <a16:colId xmlns:a16="http://schemas.microsoft.com/office/drawing/2014/main" val="790668894"/>
                    </a:ext>
                  </a:extLst>
                </a:gridCol>
                <a:gridCol w="1776730">
                  <a:extLst>
                    <a:ext uri="{9D8B030D-6E8A-4147-A177-3AD203B41FA5}">
                      <a16:colId xmlns:a16="http://schemas.microsoft.com/office/drawing/2014/main" val="3451885635"/>
                    </a:ext>
                  </a:extLst>
                </a:gridCol>
                <a:gridCol w="1776730">
                  <a:extLst>
                    <a:ext uri="{9D8B030D-6E8A-4147-A177-3AD203B41FA5}">
                      <a16:colId xmlns:a16="http://schemas.microsoft.com/office/drawing/2014/main" val="2095188131"/>
                    </a:ext>
                  </a:extLst>
                </a:gridCol>
                <a:gridCol w="1776730">
                  <a:extLst>
                    <a:ext uri="{9D8B030D-6E8A-4147-A177-3AD203B41FA5}">
                      <a16:colId xmlns:a16="http://schemas.microsoft.com/office/drawing/2014/main" val="4096033440"/>
                    </a:ext>
                  </a:extLst>
                </a:gridCol>
                <a:gridCol w="1776730">
                  <a:extLst>
                    <a:ext uri="{9D8B030D-6E8A-4147-A177-3AD203B41FA5}">
                      <a16:colId xmlns:a16="http://schemas.microsoft.com/office/drawing/2014/main" val="1230319087"/>
                    </a:ext>
                  </a:extLst>
                </a:gridCol>
              </a:tblGrid>
              <a:tr h="370840">
                <a:tc>
                  <a:txBody>
                    <a:bodyPr/>
                    <a:lstStyle/>
                    <a:p>
                      <a:endParaRPr lang="en-US" dirty="0"/>
                    </a:p>
                  </a:txBody>
                  <a:tcPr/>
                </a:tc>
                <a:tc>
                  <a:txBody>
                    <a:bodyPr/>
                    <a:lstStyle/>
                    <a:p>
                      <a:pPr algn="r" fontAlgn="ctr"/>
                      <a:r>
                        <a:rPr lang="en-US" b="1" dirty="0">
                          <a:effectLst/>
                        </a:rPr>
                        <a:t>Year</a:t>
                      </a:r>
                    </a:p>
                  </a:txBody>
                  <a:tcPr anchor="ctr"/>
                </a:tc>
                <a:tc>
                  <a:txBody>
                    <a:bodyPr/>
                    <a:lstStyle/>
                    <a:p>
                      <a:pPr algn="r" fontAlgn="ctr"/>
                      <a:r>
                        <a:rPr lang="en-US" b="1">
                          <a:effectLst/>
                        </a:rPr>
                        <a:t>UNHCR-refugees</a:t>
                      </a:r>
                    </a:p>
                  </a:txBody>
                  <a:tcPr anchor="ctr"/>
                </a:tc>
                <a:tc>
                  <a:txBody>
                    <a:bodyPr/>
                    <a:lstStyle/>
                    <a:p>
                      <a:pPr algn="r" fontAlgn="ctr"/>
                      <a:r>
                        <a:rPr lang="en-US" b="1" dirty="0">
                          <a:effectLst/>
                        </a:rPr>
                        <a:t>Asylum-seekers</a:t>
                      </a:r>
                    </a:p>
                  </a:txBody>
                  <a:tcPr anchor="ctr"/>
                </a:tc>
                <a:tc>
                  <a:txBody>
                    <a:bodyPr/>
                    <a:lstStyle/>
                    <a:p>
                      <a:pPr algn="r" fontAlgn="ctr"/>
                      <a:r>
                        <a:rPr lang="en-US" b="1" dirty="0">
                          <a:effectLst/>
                        </a:rPr>
                        <a:t>total-count</a:t>
                      </a:r>
                    </a:p>
                  </a:txBody>
                  <a:tcPr anchor="ctr"/>
                </a:tc>
                <a:extLst>
                  <a:ext uri="{0D108BD9-81ED-4DB2-BD59-A6C34878D82A}">
                    <a16:rowId xmlns:a16="http://schemas.microsoft.com/office/drawing/2014/main" val="1074992286"/>
                  </a:ext>
                </a:extLst>
              </a:tr>
              <a:tr h="370840">
                <a:tc>
                  <a:txBody>
                    <a:bodyPr/>
                    <a:lstStyle/>
                    <a:p>
                      <a:pPr algn="r" fontAlgn="ctr"/>
                      <a:r>
                        <a:rPr lang="en-US" b="1" dirty="0">
                          <a:effectLst/>
                        </a:rPr>
                        <a:t>Year</a:t>
                      </a:r>
                    </a:p>
                  </a:txBody>
                  <a:tcPr anchor="ctr"/>
                </a:tc>
                <a:tc>
                  <a:txBody>
                    <a:bodyPr/>
                    <a:lstStyle/>
                    <a:p>
                      <a:pPr algn="r" fontAlgn="ctr"/>
                      <a:r>
                        <a:rPr lang="en-US">
                          <a:effectLst/>
                        </a:rPr>
                        <a:t>1.000000</a:t>
                      </a:r>
                    </a:p>
                  </a:txBody>
                  <a:tcPr anchor="ctr"/>
                </a:tc>
                <a:tc>
                  <a:txBody>
                    <a:bodyPr/>
                    <a:lstStyle/>
                    <a:p>
                      <a:pPr algn="r" fontAlgn="ctr"/>
                      <a:r>
                        <a:rPr lang="en-US">
                          <a:effectLst/>
                        </a:rPr>
                        <a:t>-0.024037</a:t>
                      </a:r>
                    </a:p>
                  </a:txBody>
                  <a:tcPr anchor="ctr"/>
                </a:tc>
                <a:tc>
                  <a:txBody>
                    <a:bodyPr/>
                    <a:lstStyle/>
                    <a:p>
                      <a:pPr algn="r" fontAlgn="ctr"/>
                      <a:r>
                        <a:rPr lang="en-US">
                          <a:effectLst/>
                        </a:rPr>
                        <a:t>0.144239</a:t>
                      </a:r>
                    </a:p>
                  </a:txBody>
                  <a:tcPr anchor="ctr"/>
                </a:tc>
                <a:tc>
                  <a:txBody>
                    <a:bodyPr/>
                    <a:lstStyle/>
                    <a:p>
                      <a:pPr algn="r" fontAlgn="ctr"/>
                      <a:r>
                        <a:rPr lang="en-US">
                          <a:effectLst/>
                        </a:rPr>
                        <a:t>0.037578</a:t>
                      </a:r>
                    </a:p>
                  </a:txBody>
                  <a:tcPr anchor="ctr"/>
                </a:tc>
                <a:extLst>
                  <a:ext uri="{0D108BD9-81ED-4DB2-BD59-A6C34878D82A}">
                    <a16:rowId xmlns:a16="http://schemas.microsoft.com/office/drawing/2014/main" val="2424555116"/>
                  </a:ext>
                </a:extLst>
              </a:tr>
              <a:tr h="370840">
                <a:tc>
                  <a:txBody>
                    <a:bodyPr/>
                    <a:lstStyle/>
                    <a:p>
                      <a:pPr algn="r" fontAlgn="ctr"/>
                      <a:r>
                        <a:rPr lang="en-US" b="1">
                          <a:effectLst/>
                        </a:rPr>
                        <a:t>UNHCR-refugees</a:t>
                      </a:r>
                    </a:p>
                  </a:txBody>
                  <a:tcPr anchor="ctr"/>
                </a:tc>
                <a:tc>
                  <a:txBody>
                    <a:bodyPr/>
                    <a:lstStyle/>
                    <a:p>
                      <a:pPr algn="r" fontAlgn="ctr"/>
                      <a:r>
                        <a:rPr lang="en-US">
                          <a:effectLst/>
                        </a:rPr>
                        <a:t>-0.024037</a:t>
                      </a:r>
                    </a:p>
                  </a:txBody>
                  <a:tcPr anchor="ctr"/>
                </a:tc>
                <a:tc>
                  <a:txBody>
                    <a:bodyPr/>
                    <a:lstStyle/>
                    <a:p>
                      <a:pPr algn="r" fontAlgn="ctr"/>
                      <a:r>
                        <a:rPr lang="en-US">
                          <a:effectLst/>
                        </a:rPr>
                        <a:t>1.000000</a:t>
                      </a:r>
                    </a:p>
                  </a:txBody>
                  <a:tcPr anchor="ctr"/>
                </a:tc>
                <a:tc>
                  <a:txBody>
                    <a:bodyPr/>
                    <a:lstStyle/>
                    <a:p>
                      <a:pPr algn="r" fontAlgn="ctr"/>
                      <a:r>
                        <a:rPr lang="en-US">
                          <a:effectLst/>
                        </a:rPr>
                        <a:t>0.278267</a:t>
                      </a:r>
                    </a:p>
                  </a:txBody>
                  <a:tcPr anchor="ctr"/>
                </a:tc>
                <a:tc>
                  <a:txBody>
                    <a:bodyPr/>
                    <a:lstStyle/>
                    <a:p>
                      <a:pPr algn="r" fontAlgn="ctr"/>
                      <a:r>
                        <a:rPr lang="en-US">
                          <a:effectLst/>
                        </a:rPr>
                        <a:t>0.924737</a:t>
                      </a:r>
                    </a:p>
                  </a:txBody>
                  <a:tcPr anchor="ctr"/>
                </a:tc>
                <a:extLst>
                  <a:ext uri="{0D108BD9-81ED-4DB2-BD59-A6C34878D82A}">
                    <a16:rowId xmlns:a16="http://schemas.microsoft.com/office/drawing/2014/main" val="402132018"/>
                  </a:ext>
                </a:extLst>
              </a:tr>
              <a:tr h="370840">
                <a:tc>
                  <a:txBody>
                    <a:bodyPr/>
                    <a:lstStyle/>
                    <a:p>
                      <a:pPr algn="r" fontAlgn="ctr"/>
                      <a:r>
                        <a:rPr lang="en-US" b="1">
                          <a:effectLst/>
                        </a:rPr>
                        <a:t>Asylum-seekers</a:t>
                      </a:r>
                    </a:p>
                  </a:txBody>
                  <a:tcPr anchor="ctr"/>
                </a:tc>
                <a:tc>
                  <a:txBody>
                    <a:bodyPr/>
                    <a:lstStyle/>
                    <a:p>
                      <a:pPr algn="r" fontAlgn="ctr"/>
                      <a:r>
                        <a:rPr lang="en-US">
                          <a:effectLst/>
                        </a:rPr>
                        <a:t>0.144239</a:t>
                      </a:r>
                    </a:p>
                  </a:txBody>
                  <a:tcPr anchor="ctr"/>
                </a:tc>
                <a:tc>
                  <a:txBody>
                    <a:bodyPr/>
                    <a:lstStyle/>
                    <a:p>
                      <a:pPr algn="r" fontAlgn="ctr"/>
                      <a:r>
                        <a:rPr lang="en-US">
                          <a:effectLst/>
                        </a:rPr>
                        <a:t>0.278267</a:t>
                      </a:r>
                    </a:p>
                  </a:txBody>
                  <a:tcPr anchor="ctr"/>
                </a:tc>
                <a:tc>
                  <a:txBody>
                    <a:bodyPr/>
                    <a:lstStyle/>
                    <a:p>
                      <a:pPr algn="r" fontAlgn="ctr"/>
                      <a:r>
                        <a:rPr lang="en-US">
                          <a:effectLst/>
                        </a:rPr>
                        <a:t>1.000000</a:t>
                      </a:r>
                    </a:p>
                  </a:txBody>
                  <a:tcPr anchor="ctr"/>
                </a:tc>
                <a:tc>
                  <a:txBody>
                    <a:bodyPr/>
                    <a:lstStyle/>
                    <a:p>
                      <a:pPr algn="r" fontAlgn="ctr"/>
                      <a:r>
                        <a:rPr lang="en-US">
                          <a:effectLst/>
                        </a:rPr>
                        <a:t>0.622897</a:t>
                      </a:r>
                    </a:p>
                  </a:txBody>
                  <a:tcPr anchor="ctr"/>
                </a:tc>
                <a:extLst>
                  <a:ext uri="{0D108BD9-81ED-4DB2-BD59-A6C34878D82A}">
                    <a16:rowId xmlns:a16="http://schemas.microsoft.com/office/drawing/2014/main" val="661274166"/>
                  </a:ext>
                </a:extLst>
              </a:tr>
              <a:tr h="370840">
                <a:tc>
                  <a:txBody>
                    <a:bodyPr/>
                    <a:lstStyle/>
                    <a:p>
                      <a:pPr algn="r" fontAlgn="ctr"/>
                      <a:r>
                        <a:rPr lang="en-US" b="1">
                          <a:effectLst/>
                        </a:rPr>
                        <a:t>total-count</a:t>
                      </a:r>
                    </a:p>
                  </a:txBody>
                  <a:tcPr anchor="ctr"/>
                </a:tc>
                <a:tc>
                  <a:txBody>
                    <a:bodyPr/>
                    <a:lstStyle/>
                    <a:p>
                      <a:pPr algn="r" fontAlgn="ctr"/>
                      <a:r>
                        <a:rPr lang="en-US">
                          <a:effectLst/>
                        </a:rPr>
                        <a:t>0.037578</a:t>
                      </a:r>
                    </a:p>
                  </a:txBody>
                  <a:tcPr anchor="ctr"/>
                </a:tc>
                <a:tc>
                  <a:txBody>
                    <a:bodyPr/>
                    <a:lstStyle/>
                    <a:p>
                      <a:pPr algn="r" fontAlgn="ctr"/>
                      <a:r>
                        <a:rPr lang="en-US">
                          <a:effectLst/>
                        </a:rPr>
                        <a:t>0.924737</a:t>
                      </a:r>
                    </a:p>
                  </a:txBody>
                  <a:tcPr anchor="ctr"/>
                </a:tc>
                <a:tc>
                  <a:txBody>
                    <a:bodyPr/>
                    <a:lstStyle/>
                    <a:p>
                      <a:pPr algn="r" fontAlgn="ctr"/>
                      <a:r>
                        <a:rPr lang="en-US">
                          <a:effectLst/>
                        </a:rPr>
                        <a:t>0.622897</a:t>
                      </a:r>
                    </a:p>
                  </a:txBody>
                  <a:tcPr anchor="ctr"/>
                </a:tc>
                <a:tc>
                  <a:txBody>
                    <a:bodyPr/>
                    <a:lstStyle/>
                    <a:p>
                      <a:pPr algn="r" fontAlgn="ctr"/>
                      <a:r>
                        <a:rPr lang="en-US" dirty="0">
                          <a:effectLst/>
                        </a:rPr>
                        <a:t>1.000000</a:t>
                      </a:r>
                    </a:p>
                  </a:txBody>
                  <a:tcPr anchor="ctr"/>
                </a:tc>
                <a:extLst>
                  <a:ext uri="{0D108BD9-81ED-4DB2-BD59-A6C34878D82A}">
                    <a16:rowId xmlns:a16="http://schemas.microsoft.com/office/drawing/2014/main" val="149294484"/>
                  </a:ext>
                </a:extLst>
              </a:tr>
            </a:tbl>
          </a:graphicData>
        </a:graphic>
      </p:graphicFrame>
      <p:sp>
        <p:nvSpPr>
          <p:cNvPr id="5" name="TextBox 4">
            <a:extLst>
              <a:ext uri="{FF2B5EF4-FFF2-40B4-BE49-F238E27FC236}">
                <a16:creationId xmlns:a16="http://schemas.microsoft.com/office/drawing/2014/main" id="{543FDD29-9038-CBA8-7B12-968B8EB04DAB}"/>
              </a:ext>
            </a:extLst>
          </p:cNvPr>
          <p:cNvSpPr txBox="1"/>
          <p:nvPr/>
        </p:nvSpPr>
        <p:spPr>
          <a:xfrm>
            <a:off x="7099443" y="647271"/>
            <a:ext cx="4130211" cy="2339102"/>
          </a:xfrm>
          <a:prstGeom prst="rect">
            <a:avLst/>
          </a:prstGeom>
          <a:noFill/>
        </p:spPr>
        <p:txBody>
          <a:bodyPr wrap="square" rtlCol="0">
            <a:spAutoFit/>
          </a:bodyPr>
          <a:lstStyle/>
          <a:p>
            <a:r>
              <a:rPr lang="en-US" sz="2000" b="1" dirty="0"/>
              <a:t>Observations:</a:t>
            </a:r>
          </a:p>
          <a:p>
            <a:r>
              <a:rPr lang="en-US" dirty="0"/>
              <a:t> There is a greater correlation between the number of UNHCR-refugees with the total count than the number of Asylum seekers which translates to higher numbers of refugees than asylum seekers on a yearly basis are resettled in Canada</a:t>
            </a:r>
          </a:p>
        </p:txBody>
      </p:sp>
      <p:pic>
        <p:nvPicPr>
          <p:cNvPr id="6" name="Audio 5">
            <a:hlinkClick r:id="" action="ppaction://media"/>
            <a:extLst>
              <a:ext uri="{FF2B5EF4-FFF2-40B4-BE49-F238E27FC236}">
                <a16:creationId xmlns:a16="http://schemas.microsoft.com/office/drawing/2014/main" id="{F7FE7D42-EBB7-6A13-0588-B3E6D4357E7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5317113"/>
      </p:ext>
    </p:extLst>
  </p:cSld>
  <p:clrMapOvr>
    <a:masterClrMapping/>
  </p:clrMapOvr>
  <mc:AlternateContent xmlns:mc="http://schemas.openxmlformats.org/markup-compatibility/2006" xmlns:p14="http://schemas.microsoft.com/office/powerpoint/2010/main">
    <mc:Choice Requires="p14">
      <p:transition spd="slow" p14:dur="2000" advTm="50310"/>
    </mc:Choice>
    <mc:Fallback xmlns="">
      <p:transition spd="slow" advTm="503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046" x="2439988" y="6791325"/>
          <p14:tracePt t="1065" x="2516188" y="6707188"/>
          <p14:tracePt t="1084" x="2573338" y="6630988"/>
          <p14:tracePt t="1100" x="2628900" y="6564313"/>
          <p14:tracePt t="1117" x="2686050" y="6480175"/>
          <p14:tracePt t="1126" x="2724150" y="6403975"/>
          <p14:tracePt t="1139" x="2762250" y="6356350"/>
          <p14:tracePt t="1148" x="2781300" y="6337300"/>
          <p14:tracePt t="1162" x="2819400" y="6289675"/>
          <p14:tracePt t="1180" x="2836863" y="6224588"/>
          <p14:tracePt t="1196" x="2913063" y="6138863"/>
          <p14:tracePt t="1213" x="2960688" y="6062663"/>
          <p14:tracePt t="1229" x="3017838" y="5988050"/>
          <p14:tracePt t="1246" x="3046413" y="5949950"/>
          <p14:tracePt t="1263" x="3082925" y="5883275"/>
          <p14:tracePt t="1279" x="3111500" y="5845175"/>
          <p14:tracePt t="1296" x="3178175" y="5789613"/>
          <p14:tracePt t="1314" x="3216275" y="5741988"/>
          <p14:tracePt t="1317" x="3263900" y="5703888"/>
          <p14:tracePt t="1333" x="3273425" y="5684838"/>
          <p14:tracePt t="1340" x="3319463" y="5646738"/>
          <p14:tracePt t="1350" x="3338513" y="5627688"/>
          <p14:tracePt t="1363" x="3357563" y="5591175"/>
          <p14:tracePt t="1380" x="3395663" y="5543550"/>
          <p14:tracePt t="1396" x="3462338" y="5476875"/>
          <p14:tracePt t="1413" x="3527425" y="5400675"/>
          <p14:tracePt t="1430" x="3565525" y="5372100"/>
          <p14:tracePt t="1446" x="3613150" y="5316538"/>
          <p14:tracePt t="1463" x="3641725" y="5287963"/>
          <p14:tracePt t="1480" x="3670300" y="5259388"/>
          <p14:tracePt t="1496" x="3698875" y="5230813"/>
          <p14:tracePt t="1513" x="3717925" y="5202238"/>
          <p14:tracePt t="1530" x="3744913" y="5164138"/>
          <p14:tracePt t="1547" x="3773488" y="5127625"/>
          <p14:tracePt t="1550" x="3783013" y="5118100"/>
          <p14:tracePt t="1562" x="3802063" y="5099050"/>
          <p14:tracePt t="1582" x="3821113" y="5080000"/>
          <p14:tracePt t="1596" x="3840163" y="5060950"/>
          <p14:tracePt t="1613" x="3868738" y="5032375"/>
          <p14:tracePt t="1629" x="3897313" y="5013325"/>
          <p14:tracePt t="1645" x="3925888" y="4994275"/>
          <p14:tracePt t="1665" x="3935413" y="4965700"/>
          <p14:tracePt t="1687" x="3962400" y="4946650"/>
          <p14:tracePt t="1701" x="3962400" y="4937125"/>
          <p14:tracePt t="1707" x="3981450" y="4927600"/>
          <p14:tracePt t="1715" x="3981450" y="4918075"/>
          <p14:tracePt t="1730" x="4000500" y="4910138"/>
          <p14:tracePt t="1747" x="4029075" y="4900613"/>
          <p14:tracePt t="1751" x="4038600" y="4891088"/>
          <p14:tracePt t="1755" x="4048125" y="4881563"/>
          <p14:tracePt t="1836" x="4114800" y="4824413"/>
          <p14:tracePt t="1849" x="4133850" y="4824413"/>
          <p14:tracePt t="1852" x="4143375" y="4814888"/>
          <p14:tracePt t="1862" x="4143375" y="4805363"/>
          <p14:tracePt t="1879" x="4162425" y="4786313"/>
          <p14:tracePt t="1896" x="4179888" y="4776788"/>
          <p14:tracePt t="1912" x="4198938" y="4767263"/>
          <p14:tracePt t="1930" x="4208463" y="4757738"/>
          <p14:tracePt t="1947" x="4217988" y="4748213"/>
          <p14:tracePt t="1950" x="4227513" y="4748213"/>
          <p14:tracePt t="1963" x="4237038" y="4738688"/>
          <p14:tracePt t="1979" x="4246563" y="4729163"/>
          <p14:tracePt t="1995" x="4265613" y="4719638"/>
          <p14:tracePt t="2013" x="4275138" y="4710113"/>
          <p14:tracePt t="2035" x="4284663" y="4700588"/>
          <p14:tracePt t="2045" x="4303713" y="4700588"/>
          <p14:tracePt t="2066" x="4313238" y="4691063"/>
          <p14:tracePt t="2091" x="4322763" y="4683125"/>
          <p14:tracePt t="2098" x="4332288" y="4683125"/>
          <p14:tracePt t="2111" x="4341813" y="4673600"/>
          <p14:tracePt t="2132" x="4341813" y="4664075"/>
          <p14:tracePt t="2146" x="4351338" y="4664075"/>
          <p14:tracePt t="2161" x="4360863" y="4664075"/>
          <p14:tracePt t="2189" x="4379913" y="4664075"/>
          <p14:tracePt t="2204" x="4389438" y="4664075"/>
          <p14:tracePt t="2222" x="4416425" y="4654550"/>
          <p14:tracePt t="2277" x="4435475" y="4625975"/>
          <p14:tracePt t="2309" x="4445000" y="4625975"/>
          <p14:tracePt t="2355" x="4464050" y="4625975"/>
          <p14:tracePt t="2421" x="4483100" y="4625975"/>
          <p14:tracePt t="2432" x="4492625" y="4616450"/>
          <p14:tracePt t="2455" x="4502150" y="4606925"/>
          <p14:tracePt t="2805" x="4511675" y="4606925"/>
          <p14:tracePt t="2820" x="4521200" y="4597400"/>
          <p14:tracePt t="2851" x="4530725" y="4597400"/>
          <p14:tracePt t="2908" x="4540250" y="4597400"/>
          <p14:tracePt t="3062" x="4530725" y="4597400"/>
          <p14:tracePt t="3078" x="4511675" y="4597400"/>
          <p14:tracePt t="3088" x="4502150" y="4597400"/>
          <p14:tracePt t="3096" x="4473575" y="4597400"/>
          <p14:tracePt t="3112" x="4454525" y="4606925"/>
          <p14:tracePt t="3130" x="4435475" y="4625975"/>
          <p14:tracePt t="3132" x="4425950" y="4635500"/>
          <p14:tracePt t="3150" x="4398963" y="4645025"/>
          <p14:tracePt t="3170" x="4341813" y="4673600"/>
          <p14:tracePt t="3177" x="4322763" y="4683125"/>
          <p14:tracePt t="3190" x="4256088" y="4710113"/>
          <p14:tracePt t="3206" x="4189413" y="4738688"/>
          <p14:tracePt t="3222" x="4133850" y="4748213"/>
          <p14:tracePt t="3240" x="4067175" y="4786313"/>
          <p14:tracePt t="3248" x="4048125" y="4805363"/>
          <p14:tracePt t="3252" x="4029075" y="4814888"/>
          <p14:tracePt t="3262" x="4010025" y="4814888"/>
          <p14:tracePt t="3279" x="3935413" y="4862513"/>
          <p14:tracePt t="3294" x="3887788" y="4881563"/>
          <p14:tracePt t="3311" x="3802063" y="4918075"/>
          <p14:tracePt t="3328" x="3725863" y="4965700"/>
          <p14:tracePt t="3344" x="3603625" y="5022850"/>
          <p14:tracePt t="3361" x="3517900" y="5080000"/>
          <p14:tracePt t="3379" x="3433763" y="5127625"/>
          <p14:tracePt t="3395" x="3348038" y="5164138"/>
          <p14:tracePt t="3412" x="3290888" y="5211763"/>
          <p14:tracePt t="3429" x="3254375" y="5221288"/>
          <p14:tracePt t="3445" x="3216275" y="5240338"/>
          <p14:tracePt t="3464" x="3206750" y="5240338"/>
          <p14:tracePt t="3589" x="3197225" y="5249863"/>
          <p14:tracePt t="3605" x="3178175" y="5259388"/>
          <p14:tracePt t="3617" x="3168650" y="5259388"/>
          <p14:tracePt t="3623" x="3149600" y="5268913"/>
          <p14:tracePt t="3638" x="3111500" y="5268913"/>
          <p14:tracePt t="3653" x="3073400" y="5297488"/>
          <p14:tracePt t="3672" x="3027363" y="5307013"/>
          <p14:tracePt t="3689" x="2989263" y="5335588"/>
          <p14:tracePt t="3709" x="2979738" y="5335588"/>
          <p14:tracePt t="3720" x="2970213" y="5335588"/>
          <p14:tracePt t="3754" x="2960688" y="5335588"/>
          <p14:tracePt t="3937" x="2951163" y="5335588"/>
          <p14:tracePt t="3955" x="2951163" y="5287963"/>
          <p14:tracePt t="3967" x="2951163" y="5268913"/>
          <p14:tracePt t="3979" x="2960688" y="5249863"/>
          <p14:tracePt t="3996" x="2989263" y="5202238"/>
          <p14:tracePt t="4012" x="3017838" y="5127625"/>
          <p14:tracePt t="4029" x="3046413" y="5070475"/>
          <p14:tracePt t="4045" x="3054350" y="4975225"/>
          <p14:tracePt t="4062" x="3092450" y="4900613"/>
          <p14:tracePt t="4079" x="3140075" y="4757738"/>
          <p14:tracePt t="4095" x="3159125" y="4654550"/>
          <p14:tracePt t="4112" x="3178175" y="4521200"/>
          <p14:tracePt t="4128" x="3197225" y="4427538"/>
          <p14:tracePt t="4146" x="3235325" y="4313238"/>
          <p14:tracePt t="4148" x="3244850" y="4284663"/>
          <p14:tracePt t="4163" x="3244850" y="4256088"/>
          <p14:tracePt t="4166" x="3273425" y="4191000"/>
          <p14:tracePt t="4178" x="3281363" y="4152900"/>
          <p14:tracePt t="4195" x="3290888" y="4076700"/>
          <p14:tracePt t="4213" x="3309938" y="4029075"/>
          <p14:tracePt t="4229" x="3309938" y="3983038"/>
          <p14:tracePt t="4246" x="3328988" y="3906838"/>
          <p14:tracePt t="4263" x="3328988" y="3887788"/>
          <p14:tracePt t="4278" x="3338513" y="3859213"/>
          <p14:tracePt t="4295" x="3338513" y="3840163"/>
          <p14:tracePt t="4312" x="3348038" y="3830638"/>
          <p14:tracePt t="4421" x="3348038" y="3849688"/>
          <p14:tracePt t="4431" x="3338513" y="3859213"/>
          <p14:tracePt t="4448" x="3328988" y="3887788"/>
          <p14:tracePt t="4466" x="3300413" y="3925888"/>
          <p14:tracePt t="4481" x="3281363" y="3954463"/>
          <p14:tracePt t="4500" x="3244850" y="4029075"/>
          <p14:tracePt t="4516" x="3206750" y="4095750"/>
          <p14:tracePt t="4529" x="3130550" y="4200525"/>
          <p14:tracePt t="4547" x="3054350" y="4332288"/>
          <p14:tracePt t="4551" x="3027363" y="4398963"/>
          <p14:tracePt t="4555" x="2970213" y="4483100"/>
          <p14:tracePt t="4564" x="2932113" y="4530725"/>
          <p14:tracePt t="4578" x="2894013" y="4587875"/>
          <p14:tracePt t="4595" x="2836863" y="4664075"/>
          <p14:tracePt t="4611" x="2762250" y="4805363"/>
          <p14:tracePt t="4628" x="2705100" y="4881563"/>
          <p14:tracePt t="4644" x="2657475" y="4937125"/>
          <p14:tracePt t="4661" x="2628900" y="5013325"/>
          <p14:tracePt t="4678" x="2592388" y="5060950"/>
          <p14:tracePt t="4695" x="2554288" y="5127625"/>
          <p14:tracePt t="4717" x="2525713" y="5164138"/>
          <p14:tracePt t="4722" x="2516188" y="5183188"/>
          <p14:tracePt t="4726" x="2506663" y="5202238"/>
          <p14:tracePt t="4743" x="2478088" y="5249863"/>
          <p14:tracePt t="4756" x="2459038" y="5278438"/>
          <p14:tracePt t="4771" x="2430463" y="5335588"/>
          <p14:tracePt t="4788" x="2392363" y="5372100"/>
          <p14:tracePt t="4803" x="2382838" y="5410200"/>
          <p14:tracePt t="4821" x="2355850" y="5448300"/>
          <p14:tracePt t="4841" x="2327275" y="5495925"/>
          <p14:tracePt t="4853" x="2298700" y="5534025"/>
          <p14:tracePt t="4868" x="2270125" y="5562600"/>
          <p14:tracePt t="4876" x="2260600" y="5591175"/>
          <p14:tracePt t="4895" x="2232025" y="5627688"/>
          <p14:tracePt t="4903" x="2212975" y="5646738"/>
          <p14:tracePt t="4909" x="2193925" y="5675313"/>
          <p14:tracePt t="4928" x="2146300" y="5732463"/>
          <p14:tracePt t="4942" x="2128838" y="5761038"/>
          <p14:tracePt t="4953" x="2119313" y="5770563"/>
          <p14:tracePt t="4960" x="2100263" y="5789613"/>
          <p14:tracePt t="4975" x="2081213" y="5835650"/>
          <p14:tracePt t="4990" x="2071688" y="5854700"/>
          <p14:tracePt t="5005" x="2052638" y="5864225"/>
          <p14:tracePt t="5022" x="2033588" y="5883275"/>
          <p14:tracePt t="5034" x="2014538" y="5902325"/>
          <p14:tracePt t="5047" x="2014538" y="5921375"/>
          <p14:tracePt t="5066" x="2005013" y="5930900"/>
          <p14:tracePt t="5082" x="1995488" y="5940425"/>
          <p14:tracePt t="5097" x="1976438" y="5949950"/>
          <p14:tracePt t="5117" x="1966913" y="5959475"/>
          <p14:tracePt t="5123" x="1947863" y="5959475"/>
          <p14:tracePt t="5141" x="1928813" y="5978525"/>
          <p14:tracePt t="5156" x="1901825" y="5988050"/>
          <p14:tracePt t="5175" x="1892300" y="6007100"/>
          <p14:tracePt t="5190" x="1863725" y="6035675"/>
          <p14:tracePt t="5206" x="1825625" y="6062663"/>
          <p14:tracePt t="5224" x="1806575" y="6072188"/>
          <p14:tracePt t="5238" x="1778000" y="6091238"/>
          <p14:tracePt t="5253" x="1758950" y="6100763"/>
          <p14:tracePt t="5267" x="1758950" y="6110288"/>
          <p14:tracePt t="5273" x="1749425" y="6119813"/>
          <p14:tracePt t="5286" x="1711325" y="6148388"/>
          <p14:tracePt t="5292" x="1674813" y="6157913"/>
          <p14:tracePt t="5308" x="1665288" y="6176963"/>
          <p14:tracePt t="5321" x="1646238" y="6196013"/>
          <p14:tracePt t="5336" x="1627188" y="6205538"/>
          <p14:tracePt t="5341" x="1608138" y="6215063"/>
          <p14:tracePt t="5355" x="1579563" y="6243638"/>
          <p14:tracePt t="5364" x="1579563" y="6253163"/>
          <p14:tracePt t="5378" x="1570038" y="6253163"/>
          <p14:tracePt t="5394" x="1531938" y="6272213"/>
          <p14:tracePt t="5412" x="1512888" y="6289675"/>
          <p14:tracePt t="5428" x="1484313" y="6299200"/>
          <p14:tracePt t="5444" x="1474788" y="6308725"/>
          <p14:tracePt t="5461" x="1438275" y="6318250"/>
          <p14:tracePt t="5478" x="1428750" y="6327775"/>
          <p14:tracePt t="5495" x="1419225" y="6337300"/>
          <p14:tracePt t="5515" x="1409700" y="6337300"/>
          <p14:tracePt t="5539" x="1400175" y="6356350"/>
          <p14:tracePt t="5589" x="1381125" y="6365875"/>
          <p14:tracePt t="5608" x="1352550" y="6375400"/>
          <p14:tracePt t="5637" x="1343025" y="6375400"/>
          <p14:tracePt t="5670" x="1333500" y="6375400"/>
          <p14:tracePt t="5686" x="1333500" y="6384925"/>
          <p14:tracePt t="5723" x="1323975" y="6384925"/>
          <p14:tracePt t="6275" x="1314450" y="6384925"/>
          <p14:tracePt t="6326" x="1314450" y="6375400"/>
          <p14:tracePt t="6354" x="1314450" y="6365875"/>
          <p14:tracePt t="6419" x="1314450" y="6356350"/>
          <p14:tracePt t="6438" x="1314450" y="6346825"/>
          <p14:tracePt t="6494" x="1314450" y="6337300"/>
          <p14:tracePt t="6509" x="1314450" y="6318250"/>
          <p14:tracePt t="6703" x="1314450" y="6299200"/>
          <p14:tracePt t="6726" x="1314450" y="6289675"/>
          <p14:tracePt t="6737" x="1314450" y="6272213"/>
          <p14:tracePt t="6754" x="1314450" y="6262688"/>
          <p14:tracePt t="6769" x="1314450" y="6243638"/>
          <p14:tracePt t="6788" x="1333500" y="6224588"/>
          <p14:tracePt t="6804" x="1333500" y="6215063"/>
          <p14:tracePt t="6837" x="1343025" y="6196013"/>
          <p14:tracePt t="6850" x="1343025" y="6186488"/>
          <p14:tracePt t="6855" x="1352550" y="6176963"/>
          <p14:tracePt t="6870" x="1362075" y="6157913"/>
          <p14:tracePt t="6880" x="1362075" y="6148388"/>
          <p14:tracePt t="6894" x="1362075" y="6138863"/>
          <p14:tracePt t="7170" x="1362075" y="6119813"/>
          <p14:tracePt t="7186" x="1362075" y="6110288"/>
          <p14:tracePt t="7196" x="1371600" y="6091238"/>
          <p14:tracePt t="7203" x="1381125" y="6081713"/>
          <p14:tracePt t="7215" x="1390650" y="6072188"/>
          <p14:tracePt t="7218" x="1390650" y="6062663"/>
          <p14:tracePt t="7230" x="1400175" y="6054725"/>
          <p14:tracePt t="7243" x="1419225" y="6026150"/>
          <p14:tracePt t="7261" x="1438275" y="5997575"/>
          <p14:tracePt t="7277" x="1457325" y="5969000"/>
          <p14:tracePt t="7294" x="1474788" y="5930900"/>
          <p14:tracePt t="7311" x="1484313" y="5911850"/>
          <p14:tracePt t="7328" x="1493838" y="5902325"/>
          <p14:tracePt t="7345" x="1493838" y="5873750"/>
          <p14:tracePt t="7362" x="1493838" y="5854700"/>
          <p14:tracePt t="7378" x="1512888" y="5835650"/>
          <p14:tracePt t="7395" x="1522413" y="5827713"/>
          <p14:tracePt t="7411" x="1531938" y="5789613"/>
          <p14:tracePt t="7427" x="1550988" y="5761038"/>
          <p14:tracePt t="7444" x="1570038" y="5732463"/>
          <p14:tracePt t="7460" x="1570038" y="5713413"/>
          <p14:tracePt t="7477" x="1589088" y="5694363"/>
          <p14:tracePt t="7494" x="1598613" y="5665788"/>
          <p14:tracePt t="7511" x="1617663" y="5646738"/>
          <p14:tracePt t="7528" x="1627188" y="5618163"/>
          <p14:tracePt t="7545" x="1636713" y="5600700"/>
          <p14:tracePt t="7560" x="1655763" y="5572125"/>
          <p14:tracePt t="7577" x="1674813" y="5553075"/>
          <p14:tracePt t="7595" x="1684338" y="5534025"/>
          <p14:tracePt t="7597" x="1684338" y="5514975"/>
          <p14:tracePt t="7611" x="1701800" y="5495925"/>
          <p14:tracePt t="7627" x="1711325" y="5476875"/>
          <p14:tracePt t="7644" x="1730375" y="5438775"/>
          <p14:tracePt t="7660" x="1739900" y="5419725"/>
          <p14:tracePt t="7677" x="1758950" y="5381625"/>
          <p14:tracePt t="7693" x="1758950" y="5372100"/>
          <p14:tracePt t="7711" x="1758950" y="5364163"/>
          <p14:tracePt t="7727" x="1758950" y="5335588"/>
          <p14:tracePt t="7744" x="1758950" y="5316538"/>
          <p14:tracePt t="7762" x="1768475" y="5287963"/>
          <p14:tracePt t="7778" x="1787525" y="5268913"/>
          <p14:tracePt t="7795" x="1787525" y="5259388"/>
          <p14:tracePt t="7797" x="1787525" y="5240338"/>
          <p14:tracePt t="7810" x="1797050" y="5221288"/>
          <p14:tracePt t="7828" x="1797050" y="5211763"/>
          <p14:tracePt t="7844" x="1797050" y="5183188"/>
          <p14:tracePt t="7875" x="1816100" y="5164138"/>
          <p14:tracePt t="7890" x="1816100" y="5154613"/>
          <p14:tracePt t="7914" x="1825625" y="5137150"/>
          <p14:tracePt t="7923" x="1825625" y="5127625"/>
          <p14:tracePt t="7939" x="1825625" y="5108575"/>
          <p14:tracePt t="7963" x="1825625" y="5099050"/>
          <p14:tracePt t="8173" x="1825625" y="5108575"/>
          <p14:tracePt t="8185" x="1816100" y="5118100"/>
          <p14:tracePt t="8198" x="1806575" y="5145088"/>
          <p14:tracePt t="8210" x="1797050" y="5154613"/>
          <p14:tracePt t="8227" x="1778000" y="5173663"/>
          <p14:tracePt t="8243" x="1758950" y="5202238"/>
          <p14:tracePt t="8260" x="1739900" y="5230813"/>
          <p14:tracePt t="8277" x="1711325" y="5259388"/>
          <p14:tracePt t="8295" x="1701800" y="5297488"/>
          <p14:tracePt t="8311" x="1684338" y="5326063"/>
          <p14:tracePt t="8327" x="1665288" y="5354638"/>
          <p14:tracePt t="8344" x="1655763" y="5372100"/>
          <p14:tracePt t="8361" x="1636713" y="5381625"/>
          <p14:tracePt t="8378" x="1617663" y="5429250"/>
          <p14:tracePt t="8394" x="1598613" y="5438775"/>
          <p14:tracePt t="8411" x="1589088" y="5457825"/>
          <p14:tracePt t="8426" x="1579563" y="5476875"/>
          <p14:tracePt t="8443" x="1570038" y="5495925"/>
          <p14:tracePt t="8463" x="1550988" y="5514975"/>
          <p14:tracePt t="8479" x="1550988" y="5524500"/>
          <p14:tracePt t="8496" x="1531938" y="5562600"/>
          <p14:tracePt t="8512" x="1522413" y="5572125"/>
          <p14:tracePt t="8529" x="1522413" y="5581650"/>
          <p14:tracePt t="8546" x="1503363" y="5600700"/>
          <p14:tracePt t="8564" x="1493838" y="5627688"/>
          <p14:tracePt t="8569" x="1474788" y="5646738"/>
          <p14:tracePt t="8573" x="1466850" y="5665788"/>
          <p14:tracePt t="8591" x="1466850" y="5675313"/>
          <p14:tracePt t="8605" x="1447800" y="5703888"/>
          <p14:tracePt t="8620" x="1438275" y="5713413"/>
          <p14:tracePt t="8636" x="1438275" y="5722938"/>
          <p14:tracePt t="8652" x="1428750" y="5751513"/>
          <p14:tracePt t="8670" x="1419225" y="5770563"/>
          <p14:tracePt t="8676" x="1409700" y="5789613"/>
          <p14:tracePt t="8691" x="1400175" y="5799138"/>
          <p14:tracePt t="8704" x="1381125" y="5827713"/>
          <p14:tracePt t="8717" x="1371600" y="5845175"/>
          <p14:tracePt t="8724" x="1362075" y="5854700"/>
          <p14:tracePt t="8740" x="1343025" y="5873750"/>
          <p14:tracePt t="8752" x="1343025" y="5883275"/>
          <p14:tracePt t="8768" x="1333500" y="5902325"/>
          <p14:tracePt t="8780" x="1333500" y="5911850"/>
          <p14:tracePt t="8797" x="1314450" y="5940425"/>
          <p14:tracePt t="8821" x="1314450" y="5949950"/>
          <p14:tracePt t="8837" x="1314450" y="5959475"/>
          <p14:tracePt t="8849" x="1314450" y="5969000"/>
          <p14:tracePt t="8867" x="1304925" y="5978525"/>
          <p14:tracePt t="9507" x="1323975" y="5978525"/>
          <p14:tracePt t="9523" x="1333500" y="5978525"/>
          <p14:tracePt t="9530" x="1352550" y="5978525"/>
          <p14:tracePt t="9546" x="1362075" y="5978525"/>
          <p14:tracePt t="9560" x="1381125" y="5978525"/>
          <p14:tracePt t="9577" x="1390650" y="5978525"/>
          <p14:tracePt t="9593" x="1409700" y="5969000"/>
          <p14:tracePt t="9611" x="1447800" y="5949950"/>
          <p14:tracePt t="9626" x="1474788" y="5940425"/>
          <p14:tracePt t="9644" x="1484313" y="5940425"/>
          <p14:tracePt t="9661" x="1522413" y="5921375"/>
          <p14:tracePt t="9677" x="1550988" y="5911850"/>
          <p14:tracePt t="9694" x="1589088" y="5892800"/>
          <p14:tracePt t="9711" x="1636713" y="5873750"/>
          <p14:tracePt t="9727" x="1684338" y="5835650"/>
          <p14:tracePt t="9744" x="1720850" y="5827713"/>
          <p14:tracePt t="9762" x="1758950" y="5818188"/>
          <p14:tracePt t="9764" x="1778000" y="5808663"/>
          <p14:tracePt t="9778" x="1797050" y="5808663"/>
          <p14:tracePt t="9781" x="1835150" y="5799138"/>
          <p14:tracePt t="9796" x="1863725" y="5799138"/>
          <p14:tracePt t="9811" x="1911350" y="5789613"/>
          <p14:tracePt t="9827" x="1976438" y="5770563"/>
          <p14:tracePt t="9844" x="2062163" y="5732463"/>
          <p14:tracePt t="9860" x="2184400" y="5684838"/>
          <p14:tracePt t="9877" x="2251075" y="5665788"/>
          <p14:tracePt t="9894" x="2336800" y="5637213"/>
          <p14:tracePt t="9910" x="2411413" y="5608638"/>
          <p14:tracePt t="9926" x="2487613" y="5600700"/>
          <p14:tracePt t="9943" x="2554288" y="5581650"/>
          <p14:tracePt t="9960" x="2609850" y="5572125"/>
          <p14:tracePt t="9977" x="2676525" y="5543550"/>
          <p14:tracePt t="9993" x="2762250" y="5514975"/>
          <p14:tracePt t="10010" x="2836863" y="5505450"/>
          <p14:tracePt t="10026" x="2932113" y="5467350"/>
          <p14:tracePt t="10042" x="3082925" y="5429250"/>
          <p14:tracePt t="10060" x="3187700" y="5391150"/>
          <p14:tracePt t="10077" x="3281363" y="5372100"/>
          <p14:tracePt t="10094" x="3395663" y="5335588"/>
          <p14:tracePt t="10110" x="3471863" y="5326063"/>
          <p14:tracePt t="10126" x="3556000" y="5287963"/>
          <p14:tracePt t="10143" x="3660775" y="5249863"/>
          <p14:tracePt t="10163" x="3773488" y="5192713"/>
          <p14:tracePt t="10167" x="3821113" y="5192713"/>
          <p14:tracePt t="10179" x="3925888" y="5164138"/>
          <p14:tracePt t="10184" x="3944938" y="5154613"/>
          <p14:tracePt t="10195" x="3981450" y="5145088"/>
          <p14:tracePt t="10196" x="4029075" y="5127625"/>
          <p14:tracePt t="10210" x="4076700" y="5108575"/>
          <p14:tracePt t="10227" x="4162425" y="5070475"/>
          <p14:tracePt t="10244" x="4227513" y="5041900"/>
          <p14:tracePt t="10261" x="4303713" y="4984750"/>
          <p14:tracePt t="10277" x="4360863" y="4965700"/>
          <p14:tracePt t="10294" x="4416425" y="4946650"/>
          <p14:tracePt t="10310" x="4473575" y="4918075"/>
          <p14:tracePt t="10328" x="4502150" y="4900613"/>
          <p14:tracePt t="10344" x="4549775" y="4891088"/>
          <p14:tracePt t="10361" x="4559300" y="4891088"/>
          <p14:tracePt t="10364" x="4568825" y="4891088"/>
          <p14:tracePt t="10378" x="4578350" y="4891088"/>
          <p14:tracePt t="10395" x="4606925" y="4872038"/>
          <p14:tracePt t="10398" x="4625975" y="4872038"/>
          <p14:tracePt t="10410" x="4662488" y="4862513"/>
          <p14:tracePt t="10429" x="4719638" y="4862513"/>
          <p14:tracePt t="10446" x="4795838" y="4833938"/>
          <p14:tracePt t="10462" x="4918075" y="4833938"/>
          <p14:tracePt t="10478" x="5022850" y="4833938"/>
          <p14:tracePt t="10495" x="5173663" y="4833938"/>
          <p14:tracePt t="10512" x="5324475" y="4833938"/>
          <p14:tracePt t="10528" x="5429250" y="4833938"/>
          <p14:tracePt t="10545" x="5495925" y="4833938"/>
          <p14:tracePt t="10562" x="5514975" y="4833938"/>
          <p14:tracePt t="10567" x="5532438" y="4833938"/>
          <p14:tracePt t="10733" x="5524500" y="4833938"/>
          <p14:tracePt t="10738" x="5495925" y="4833938"/>
          <p14:tracePt t="10745" x="5467350" y="4833938"/>
          <p14:tracePt t="10759" x="5438775" y="4833938"/>
          <p14:tracePt t="10776" x="5334000" y="4833938"/>
          <p14:tracePt t="10793" x="5240338" y="4862513"/>
          <p14:tracePt t="10810" x="5070475" y="4872038"/>
          <p14:tracePt t="10826" x="4918075" y="4872038"/>
          <p14:tracePt t="10843" x="4729163" y="4872038"/>
          <p14:tracePt t="10863" x="4360863" y="4872038"/>
          <p14:tracePt t="10879" x="4114800" y="4900613"/>
          <p14:tracePt t="10896" x="3906838" y="4900613"/>
          <p14:tracePt t="10913" x="3632200" y="4946650"/>
          <p14:tracePt t="10929" x="3405188" y="4965700"/>
          <p14:tracePt t="10946" x="3178175" y="4994275"/>
          <p14:tracePt t="10966" x="2989263" y="4994275"/>
          <p14:tracePt t="10971" x="2752725" y="4994275"/>
          <p14:tracePt t="10979" x="2619375" y="5003800"/>
          <p14:tracePt t="10992" x="2544763" y="5003800"/>
          <p14:tracePt t="11013" x="2355850" y="5032375"/>
          <p14:tracePt t="11029" x="2155825" y="5080000"/>
          <p14:tracePt t="11047" x="1995488" y="5089525"/>
          <p14:tracePt t="11064" x="1797050" y="5127625"/>
          <p14:tracePt t="11079" x="1655763" y="5154613"/>
          <p14:tracePt t="11096" x="1560513" y="5164138"/>
          <p14:tracePt t="11113" x="1512888" y="5164138"/>
          <p14:tracePt t="11129" x="1466850" y="5164138"/>
          <p14:tracePt t="11145" x="1428750" y="5164138"/>
          <p14:tracePt t="11164" x="1371600" y="5192713"/>
          <p14:tracePt t="11170" x="1333500" y="5202238"/>
          <p14:tracePt t="11174" x="1266825" y="5202238"/>
          <p14:tracePt t="11198" x="1182688" y="5221288"/>
          <p14:tracePt t="11205" x="1096963" y="5230813"/>
          <p14:tracePt t="11225" x="1020763" y="5230813"/>
          <p14:tracePt t="11236" x="984250" y="5249863"/>
          <p14:tracePt t="11253" x="917575" y="5249863"/>
          <p14:tracePt t="11269" x="879475" y="5259388"/>
          <p14:tracePt t="11286" x="850900" y="5259388"/>
          <p14:tracePt t="11299" x="841375" y="5259388"/>
          <p14:tracePt t="11313" x="822325" y="5259388"/>
          <p14:tracePt t="11452" x="812800" y="5259388"/>
          <p14:tracePt t="11463" x="812800" y="5249863"/>
          <p14:tracePt t="11476" x="812800" y="5240338"/>
          <p14:tracePt t="11487" x="812800" y="5183188"/>
          <p14:tracePt t="11500" x="850900" y="5145088"/>
          <p14:tracePt t="11509" x="869950" y="5118100"/>
          <p14:tracePt t="11514" x="908050" y="5041900"/>
          <p14:tracePt t="11522" x="946150" y="5022850"/>
          <p14:tracePt t="11531" x="974725" y="4975225"/>
          <p14:tracePt t="11543" x="1030288" y="4927600"/>
          <p14:tracePt t="11560" x="1116013" y="4805363"/>
          <p14:tracePt t="11577" x="1182688" y="4738688"/>
          <p14:tracePt t="11594" x="1285875" y="4683125"/>
          <p14:tracePt t="11597" x="1314450" y="4673600"/>
          <p14:tracePt t="11611" x="1362075" y="4635500"/>
          <p14:tracePt t="11614" x="1409700" y="4597400"/>
          <p14:tracePt t="11627" x="1457325" y="4578350"/>
          <p14:tracePt t="11643" x="1550988" y="4502150"/>
          <p14:tracePt t="11660" x="1749425" y="4398963"/>
          <p14:tracePt t="11677" x="1844675" y="4341813"/>
          <p14:tracePt t="11694" x="1976438" y="4275138"/>
          <p14:tracePt t="11710" x="2062163" y="4237038"/>
          <p14:tracePt t="11727" x="2174875" y="4191000"/>
          <p14:tracePt t="11744" x="2279650" y="4171950"/>
          <p14:tracePt t="11760" x="2401888" y="4114800"/>
          <p14:tracePt t="11777" x="2554288" y="4076700"/>
          <p14:tracePt t="11794" x="2657475" y="4038600"/>
          <p14:tracePt t="11798" x="2724150" y="4029075"/>
          <p14:tracePt t="11810" x="2762250" y="4019550"/>
          <p14:tracePt t="11813" x="2827338" y="4000500"/>
          <p14:tracePt t="11827" x="2874963" y="3983038"/>
          <p14:tracePt t="11844" x="2960688" y="3973513"/>
          <p14:tracePt t="11860" x="3073400" y="3935413"/>
          <p14:tracePt t="11876" x="3121025" y="3916363"/>
          <p14:tracePt t="11893" x="3159125" y="3906838"/>
          <p14:tracePt t="11910" x="3178175" y="3906838"/>
          <p14:tracePt t="12011" x="3140075" y="3916363"/>
          <p14:tracePt t="12017" x="3092450" y="3954463"/>
          <p14:tracePt t="12028" x="3027363" y="3992563"/>
          <p14:tracePt t="12043" x="2951163" y="4057650"/>
          <p14:tracePt t="12060" x="2667000" y="4219575"/>
          <p14:tracePt t="12077" x="2478088" y="4341813"/>
          <p14:tracePt t="12094" x="2270125" y="4437063"/>
          <p14:tracePt t="12110" x="2024063" y="4587875"/>
          <p14:tracePt t="12127" x="1863725" y="4691063"/>
          <p14:tracePt t="12143" x="1711325" y="4786313"/>
          <p14:tracePt t="12159" x="1531938" y="4918075"/>
          <p14:tracePt t="12181" x="1352550" y="5013325"/>
          <p14:tracePt t="12188" x="1201738" y="5118100"/>
          <p14:tracePt t="12198" x="1135063" y="5154613"/>
          <p14:tracePt t="12210" x="1049338" y="5211763"/>
          <p14:tracePt t="12227" x="908050" y="5316538"/>
          <p14:tracePt t="12244" x="793750" y="5391150"/>
          <p14:tracePt t="12260" x="642938" y="5505450"/>
          <p14:tracePt t="12276" x="454025" y="5637213"/>
          <p14:tracePt t="12293" x="387350" y="5703888"/>
          <p14:tracePt t="12313" x="331788" y="5761038"/>
          <p14:tracePt t="12330" x="265113" y="5827713"/>
          <p14:tracePt t="12348" x="207963" y="5854700"/>
          <p14:tracePt t="12352" x="179388" y="5892800"/>
          <p14:tracePt t="12359" x="169863" y="5892800"/>
          <p14:tracePt t="12380" x="141288" y="5921375"/>
          <p14:tracePt t="12399" x="122238" y="5930900"/>
          <p14:tracePt t="12407" x="112713" y="5949950"/>
          <p14:tracePt t="12436" x="104775" y="5959475"/>
          <p14:tracePt t="12487" x="95250" y="5959475"/>
          <p14:tracePt t="12551" x="104775" y="5949950"/>
          <p14:tracePt t="12564" x="131763" y="5930900"/>
          <p14:tracePt t="12570" x="246063" y="5854700"/>
          <p14:tracePt t="12578" x="331788" y="5818188"/>
          <p14:tracePt t="12594" x="434975" y="5741988"/>
          <p14:tracePt t="12597" x="501650" y="5703888"/>
          <p14:tracePt t="12611" x="585788" y="5665788"/>
          <p14:tracePt t="12613" x="681038" y="5637213"/>
          <p14:tracePt t="12627" x="766763" y="5608638"/>
          <p14:tracePt t="12630" x="869950" y="5562600"/>
          <p14:tracePt t="12643" x="955675" y="5524500"/>
          <p14:tracePt t="12660" x="1096963" y="5457825"/>
          <p14:tracePt t="12677" x="1390650" y="5307013"/>
          <p14:tracePt t="12693" x="1579563" y="5192713"/>
          <p14:tracePt t="12710" x="1720850" y="5137150"/>
          <p14:tracePt t="12726" x="1873250" y="5070475"/>
          <p14:tracePt t="12743" x="2014538" y="5013325"/>
          <p14:tracePt t="12760" x="2193925" y="4927600"/>
          <p14:tracePt t="12778" x="2365375" y="4862513"/>
          <p14:tracePt t="12780" x="2411413" y="4852988"/>
          <p14:tracePt t="12794" x="2468563" y="4824413"/>
          <p14:tracePt t="12797" x="2573338" y="4814888"/>
          <p14:tracePt t="12813" x="2647950" y="4786313"/>
          <p14:tracePt t="12826" x="2771775" y="4776788"/>
          <p14:tracePt t="12842" x="2913063" y="4738688"/>
          <p14:tracePt t="12859" x="3121025" y="4700588"/>
          <p14:tracePt t="12876" x="3244850" y="4673600"/>
          <p14:tracePt t="12892" x="3357563" y="4664075"/>
          <p14:tracePt t="12910" x="3490913" y="4625975"/>
          <p14:tracePt t="12927" x="3584575" y="4597400"/>
          <p14:tracePt t="12944" x="3641725" y="4587875"/>
          <p14:tracePt t="12960" x="3708400" y="4587875"/>
          <p14:tracePt t="12976" x="3792538" y="4587875"/>
          <p14:tracePt t="12994" x="3859213" y="4587875"/>
          <p14:tracePt t="13010" x="3925888" y="4568825"/>
          <p14:tracePt t="13013" x="3952875" y="4568825"/>
          <p14:tracePt t="13027" x="3981450" y="4568825"/>
          <p14:tracePt t="13029" x="4019550" y="4568825"/>
          <p14:tracePt t="13043" x="4038600" y="4568825"/>
          <p14:tracePt t="13059" x="4057650" y="4568825"/>
          <p14:tracePt t="13076" x="4067175" y="4568825"/>
          <p14:tracePt t="13180" x="4038600" y="4578350"/>
          <p14:tracePt t="13186" x="4010025" y="4616450"/>
          <p14:tracePt t="13195" x="4000500" y="4625975"/>
          <p14:tracePt t="13210" x="3981450" y="4645025"/>
          <p14:tracePt t="13227" x="3944938" y="4673600"/>
          <p14:tracePt t="13243" x="3878263" y="4710113"/>
          <p14:tracePt t="13263" x="3773488" y="4776788"/>
          <p14:tracePt t="13276" x="3498850" y="4910138"/>
          <p14:tracePt t="13292" x="3309938" y="5003800"/>
          <p14:tracePt t="13309" x="3130550" y="5089525"/>
          <p14:tracePt t="13326" x="3017838" y="5145088"/>
          <p14:tracePt t="13343" x="2932113" y="5192713"/>
          <p14:tracePt t="13364" x="2846388" y="5240338"/>
          <p14:tracePt t="13372" x="2790825" y="5268913"/>
          <p14:tracePt t="13393" x="2724150" y="5307013"/>
          <p14:tracePt t="13410" x="2657475" y="5345113"/>
          <p14:tracePt t="13422" x="2535238" y="5419725"/>
          <p14:tracePt t="13437" x="2401888" y="5476875"/>
          <p14:tracePt t="13447" x="2327275" y="5514975"/>
          <p14:tracePt t="13459" x="2260600" y="5553075"/>
          <p14:tracePt t="13476" x="2062163" y="5665788"/>
          <p14:tracePt t="13493" x="1966913" y="5713413"/>
          <p14:tracePt t="13509" x="1892300" y="5770563"/>
          <p14:tracePt t="13527" x="1844675" y="5799138"/>
          <p14:tracePt t="13544" x="1806575" y="5818188"/>
          <p14:tracePt t="13561" x="1797050" y="5827713"/>
          <p14:tracePt t="13718" x="1806575" y="5799138"/>
          <p14:tracePt t="13731" x="1873250" y="5789613"/>
          <p14:tracePt t="13742" x="1892300" y="5770563"/>
          <p14:tracePt t="13760" x="1985963" y="5722938"/>
          <p14:tracePt t="13777" x="2100263" y="5684838"/>
          <p14:tracePt t="13794" x="2155825" y="5637213"/>
          <p14:tracePt t="13797" x="2212975" y="5618163"/>
          <p14:tracePt t="13813" x="2260600" y="5600700"/>
          <p14:tracePt t="13830" x="2355850" y="5553075"/>
          <p14:tracePt t="13846" x="2459038" y="5514975"/>
          <p14:tracePt t="13863" x="2554288" y="5495925"/>
          <p14:tracePt t="13879" x="2724150" y="5448300"/>
          <p14:tracePt t="13896" x="2865438" y="5400675"/>
          <p14:tracePt t="13912" x="2989263" y="5364163"/>
          <p14:tracePt t="13930" x="3130550" y="5326063"/>
          <p14:tracePt t="13945" x="3290888" y="5287963"/>
          <p14:tracePt t="13964" x="3414713" y="5259388"/>
          <p14:tracePt t="13970" x="3481388" y="5249863"/>
          <p14:tracePt t="13975" x="3536950" y="5249863"/>
          <p14:tracePt t="13990" x="3660775" y="5221288"/>
          <p14:tracePt t="14007" x="3725863" y="5211763"/>
          <p14:tracePt t="14020" x="3802063" y="5211763"/>
          <p14:tracePt t="14034" x="3821113" y="5211763"/>
          <p14:tracePt t="14038" x="3849688" y="5211763"/>
          <p14:tracePt t="14055" x="3916363" y="5211763"/>
          <p14:tracePt t="14070" x="3971925" y="5211763"/>
          <p14:tracePt t="14086" x="4029075" y="5211763"/>
          <p14:tracePt t="14103" x="4095750" y="5211763"/>
          <p14:tracePt t="14116" x="4124325" y="5211763"/>
          <p14:tracePt t="14121" x="4152900" y="5211763"/>
          <p14:tracePt t="14134" x="4179888" y="5211763"/>
          <p14:tracePt t="14140" x="4198938" y="5211763"/>
          <p14:tracePt t="14157" x="4208463" y="5211763"/>
          <p14:tracePt t="14185" x="4227513" y="5211763"/>
          <p14:tracePt t="14202" x="4246563" y="5202238"/>
          <p14:tracePt t="14217" x="4246563" y="5192713"/>
          <p14:tracePt t="14235" x="4265613" y="5183188"/>
          <p14:tracePt t="14252" x="4275138" y="5183188"/>
          <p14:tracePt t="14285" x="4284663" y="5183188"/>
          <p14:tracePt t="14675" x="4275138" y="5183188"/>
          <p14:tracePt t="14682" x="4265613" y="5183188"/>
          <p14:tracePt t="14692" x="4237038" y="5183188"/>
          <p14:tracePt t="14710" x="4152900" y="5183188"/>
          <p14:tracePt t="14725" x="4105275" y="5211763"/>
          <p14:tracePt t="14743" x="4038600" y="5249863"/>
          <p14:tracePt t="14759" x="3981450" y="5278438"/>
          <p14:tracePt t="14775" x="3916363" y="5307013"/>
          <p14:tracePt t="14792" x="3878263" y="5316538"/>
          <p14:tracePt t="14809" x="3811588" y="5345113"/>
          <p14:tracePt t="14826" x="3754438" y="5354638"/>
          <p14:tracePt t="14842" x="3660775" y="5381625"/>
          <p14:tracePt t="14859" x="3556000" y="5419725"/>
          <p14:tracePt t="14875" x="3481388" y="5448300"/>
          <p14:tracePt t="14892" x="3348038" y="5486400"/>
          <p14:tracePt t="14909" x="3290888" y="5514975"/>
          <p14:tracePt t="14925" x="3235325" y="5524500"/>
          <p14:tracePt t="14942" x="3216275" y="5524500"/>
          <p14:tracePt t="14958" x="3187700" y="5543550"/>
          <p14:tracePt t="14975" x="3159125" y="5543550"/>
          <p14:tracePt t="14993" x="3140075" y="5543550"/>
          <p14:tracePt t="15009" x="3121025" y="5543550"/>
          <p14:tracePt t="15027" x="3101975" y="5543550"/>
          <p14:tracePt t="15067" x="3082925" y="5543550"/>
          <p14:tracePt t="15138" x="3073400" y="5543550"/>
          <p14:tracePt t="15155" x="3054350" y="5524500"/>
          <p14:tracePt t="15164" x="3046413" y="5524500"/>
          <p14:tracePt t="15175" x="3017838" y="5514975"/>
          <p14:tracePt t="15191" x="2998788" y="5495925"/>
          <p14:tracePt t="15208" x="2951163" y="5476875"/>
          <p14:tracePt t="15225" x="2951163" y="5467350"/>
          <p14:tracePt t="15242" x="2941638" y="5429250"/>
          <p14:tracePt t="15259" x="2932113" y="5391150"/>
          <p14:tracePt t="15276" x="2913063" y="5372100"/>
          <p14:tracePt t="15292" x="2913063" y="5335588"/>
          <p14:tracePt t="15309" x="2913063" y="5316538"/>
          <p14:tracePt t="15325" x="2932113" y="5268913"/>
          <p14:tracePt t="15342" x="2960688" y="5202238"/>
          <p14:tracePt t="15359" x="2979738" y="5127625"/>
          <p14:tracePt t="15380" x="3008313" y="5060950"/>
          <p14:tracePt t="15397" x="3036888" y="5003800"/>
          <p14:tracePt t="15404" x="3063875" y="4975225"/>
          <p14:tracePt t="15425" x="3063875" y="4956175"/>
          <p14:tracePt t="15510" x="3063875" y="4965700"/>
          <p14:tracePt t="15521" x="3036888" y="4984750"/>
          <p14:tracePt t="15528" x="3017838" y="5003800"/>
          <p14:tracePt t="15542" x="2932113" y="5080000"/>
          <p14:tracePt t="15559" x="2846388" y="5145088"/>
          <p14:tracePt t="15575" x="2781300" y="5192713"/>
          <p14:tracePt t="15590" x="2714625" y="5249863"/>
          <p14:tracePt t="15604" x="2647950" y="5287963"/>
          <p14:tracePt t="15624" x="2582863" y="5354638"/>
          <p14:tracePt t="15639" x="2487613" y="5410200"/>
          <p14:tracePt t="15654" x="2411413" y="5467350"/>
          <p14:tracePt t="15670" x="2355850" y="5524500"/>
          <p14:tracePt t="15685" x="2317750" y="5581650"/>
          <p14:tracePt t="15695" x="2270125" y="5608638"/>
          <p14:tracePt t="15698" x="2222500" y="5637213"/>
          <p14:tracePt t="15709" x="2203450" y="5646738"/>
          <p14:tracePt t="15725" x="2138363" y="5675313"/>
          <p14:tracePt t="15741" x="2081213" y="5703888"/>
          <p14:tracePt t="15758" x="2033588" y="5741988"/>
          <p14:tracePt t="15774" x="1985963" y="5770563"/>
          <p14:tracePt t="15792" x="1957388" y="5789613"/>
          <p14:tracePt t="15809" x="1938338" y="5799138"/>
          <p14:tracePt t="15826" x="1911350" y="5818188"/>
          <p14:tracePt t="15842" x="1882775" y="5818188"/>
          <p14:tracePt t="15862" x="1854200" y="5845175"/>
          <p14:tracePt t="15878" x="1816100" y="5845175"/>
          <p14:tracePt t="15894" x="1778000" y="5873750"/>
          <p14:tracePt t="15912" x="1768475" y="5873750"/>
          <p14:tracePt t="15929" x="1739900" y="5892800"/>
          <p14:tracePt t="15945" x="1730375" y="5902325"/>
          <p14:tracePt t="15961" x="1720850" y="5902325"/>
          <p14:tracePt t="16085" x="1711325" y="5902325"/>
          <p14:tracePt t="16097" x="1711325" y="5892800"/>
          <p14:tracePt t="16103" x="1720850" y="5892800"/>
          <p14:tracePt t="16117" x="1758950" y="5854700"/>
          <p14:tracePt t="16136" x="1816100" y="5808663"/>
          <p14:tracePt t="16151" x="1863725" y="5761038"/>
          <p14:tracePt t="16168" x="1957388" y="5703888"/>
          <p14:tracePt t="16175" x="2005013" y="5684838"/>
          <p14:tracePt t="16182" x="2090738" y="5637213"/>
          <p14:tracePt t="16189" x="2119313" y="5618163"/>
          <p14:tracePt t="16212" x="2241550" y="5562600"/>
          <p14:tracePt t="16232" x="2497138" y="5429250"/>
          <p14:tracePt t="16240" x="2544763" y="5410200"/>
          <p14:tracePt t="16251" x="2724150" y="5326063"/>
          <p14:tracePt t="16261" x="2790825" y="5307013"/>
          <p14:tracePt t="16275" x="2836863" y="5287963"/>
          <p14:tracePt t="16292" x="3063875" y="5192713"/>
          <p14:tracePt t="16309" x="3254375" y="5108575"/>
          <p14:tracePt t="16326" x="3433763" y="5032375"/>
          <p14:tracePt t="16342" x="3556000" y="4994275"/>
          <p14:tracePt t="16359" x="3725863" y="4937125"/>
          <p14:tracePt t="16375" x="3792538" y="4937125"/>
          <p14:tracePt t="16392" x="3868738" y="4918075"/>
          <p14:tracePt t="16410" x="3935413" y="4891088"/>
          <p14:tracePt t="16413" x="3962400" y="4891088"/>
          <p14:tracePt t="16426" x="4010025" y="4881563"/>
          <p14:tracePt t="16428" x="4038600" y="4852988"/>
          <p14:tracePt t="16442" x="4086225" y="4833938"/>
          <p14:tracePt t="16445" x="4105275" y="4824413"/>
          <p14:tracePt t="16458" x="4152900" y="4786313"/>
          <p14:tracePt t="16477" x="4198938" y="4748213"/>
          <p14:tracePt t="16494" x="4322763" y="4625975"/>
          <p14:tracePt t="16510" x="4389438" y="4492625"/>
          <p14:tracePt t="16526" x="4454525" y="4332288"/>
          <p14:tracePt t="16543" x="4473575" y="4303713"/>
          <p14:tracePt t="16559" x="4473575" y="4237038"/>
          <p14:tracePt t="16578" x="4473575" y="4191000"/>
          <p14:tracePt t="16619" x="4454525" y="4200525"/>
          <p14:tracePt t="16629" x="4425950" y="4229100"/>
          <p14:tracePt t="16643" x="4370388" y="4284663"/>
          <p14:tracePt t="16646" x="4360863" y="4322763"/>
          <p14:tracePt t="16659" x="4303713" y="4398963"/>
          <p14:tracePt t="16676" x="4284663" y="4446588"/>
          <p14:tracePt t="16692" x="4256088" y="4540250"/>
          <p14:tracePt t="16710" x="4237038" y="4568825"/>
          <p14:tracePt t="16726" x="4237038" y="4597400"/>
          <p14:tracePt t="16743" x="4227513" y="4606925"/>
          <p14:tracePt t="16760" x="4227513" y="4616450"/>
          <p14:tracePt t="16777" x="4227513" y="4635500"/>
          <p14:tracePt t="16793" x="4227513" y="4645025"/>
          <p14:tracePt t="16811" x="4227513" y="4664075"/>
          <p14:tracePt t="16827" x="4227513" y="4673600"/>
          <p14:tracePt t="16843" x="4227513" y="4683125"/>
          <p14:tracePt t="16860" x="4217988" y="4700588"/>
          <p14:tracePt t="16877" x="4189413" y="4767263"/>
          <p14:tracePt t="16893" x="4171950" y="4891088"/>
          <p14:tracePt t="16910" x="4133850" y="5032375"/>
          <p14:tracePt t="16926" x="4095750" y="5154613"/>
          <p14:tracePt t="16943" x="4076700" y="5316538"/>
          <p14:tracePt t="16960" x="4048125" y="5419725"/>
          <p14:tracePt t="16976" x="4000500" y="5553075"/>
          <p14:tracePt t="16993" x="3944938" y="5665788"/>
          <p14:tracePt t="17010" x="3878263" y="5780088"/>
          <p14:tracePt t="17026" x="3840163" y="5854700"/>
          <p14:tracePt t="17042" x="3792538" y="5911850"/>
          <p14:tracePt t="17058" x="3744913" y="5969000"/>
          <p14:tracePt t="17075" x="3708400" y="6007100"/>
          <p14:tracePt t="17091" x="3679825" y="6035675"/>
          <p14:tracePt t="17115" x="3679825" y="6045200"/>
          <p14:tracePt t="17125" x="3670300" y="6054725"/>
          <p14:tracePt t="17150" x="3651250" y="6072188"/>
          <p14:tracePt t="17167" x="3632200" y="6081713"/>
          <p14:tracePt t="17417" x="3632200" y="6062663"/>
          <p14:tracePt t="17437" x="3660775" y="6026150"/>
          <p14:tracePt t="17448" x="3679825" y="6016625"/>
          <p14:tracePt t="17461" x="3735388" y="5978525"/>
          <p14:tracePt t="17479" x="3830638" y="5930900"/>
          <p14:tracePt t="17495" x="4152900" y="5789613"/>
          <p14:tracePt t="17512" x="4379913" y="5684838"/>
          <p14:tracePt t="17529" x="4616450" y="5627688"/>
          <p14:tracePt t="17545" x="4814888" y="5553075"/>
          <p14:tracePt t="17562" x="5051425" y="5476875"/>
          <p14:tracePt t="17564" x="5183188" y="5467350"/>
          <p14:tracePt t="17575" x="5305425" y="5438775"/>
          <p14:tracePt t="17592" x="5637213" y="5419725"/>
          <p14:tracePt t="17608" x="5911850" y="5391150"/>
          <p14:tracePt t="17627" x="6232525" y="5391150"/>
          <p14:tracePt t="17629" x="6413500" y="5391150"/>
          <p14:tracePt t="17645" x="6602413" y="5391150"/>
          <p14:tracePt t="17661" x="6867525" y="5391150"/>
          <p14:tracePt t="17678" x="7008813" y="5391150"/>
          <p14:tracePt t="17695" x="7121525" y="5391150"/>
          <p14:tracePt t="17713" x="7292975" y="5391150"/>
          <p14:tracePt t="17728" x="7396163" y="5391150"/>
          <p14:tracePt t="17745" x="7491413" y="5391150"/>
          <p14:tracePt t="17761" x="7558088" y="5391150"/>
          <p14:tracePt t="17779" x="7642225" y="5391150"/>
          <p14:tracePt t="17797" x="7699375" y="5391150"/>
          <p14:tracePt t="17804" x="7747000" y="5391150"/>
          <p14:tracePt t="17823" x="7793038" y="5391150"/>
          <p14:tracePt t="17853" x="7812088" y="5391150"/>
          <p14:tracePt t="17869" x="7850188" y="5391150"/>
          <p14:tracePt t="17881" x="7907338" y="5391150"/>
          <p14:tracePt t="17883" x="7916863" y="5391150"/>
          <p14:tracePt t="17891" x="7945438" y="5391150"/>
          <p14:tracePt t="17908" x="8029575" y="5391150"/>
          <p14:tracePt t="17925" x="8077200" y="5391150"/>
          <p14:tracePt t="17944" x="8153400" y="5391150"/>
          <p14:tracePt t="17959" x="8172450" y="5391150"/>
          <p14:tracePt t="17977" x="8201025" y="5391150"/>
          <p14:tracePt t="17993" x="8210550" y="5391150"/>
          <p14:tracePt t="18010" x="8229600" y="5391150"/>
          <p14:tracePt t="18026" x="8239125" y="5391150"/>
          <p14:tracePt t="19117" x="8229600" y="5391150"/>
          <p14:tracePt t="19133" x="8220075" y="5391150"/>
          <p14:tracePt t="19163" x="8201025" y="5391150"/>
          <p14:tracePt t="19235" x="8191500" y="5391150"/>
          <p14:tracePt t="19261" x="8181975" y="5400675"/>
          <p14:tracePt t="22133" x="8191500" y="5391150"/>
          <p14:tracePt t="22749" x="8172450" y="5391150"/>
          <p14:tracePt t="22765" x="8153400" y="5400675"/>
          <p14:tracePt t="22774" x="8143875" y="5410200"/>
          <p14:tracePt t="22791" x="8124825" y="5410200"/>
          <p14:tracePt t="22808" x="8086725" y="5410200"/>
          <p14:tracePt t="22825" x="8058150" y="5438775"/>
          <p14:tracePt t="22841" x="8039100" y="5457825"/>
          <p14:tracePt t="22859" x="8012113" y="5467350"/>
          <p14:tracePt t="22862" x="7993063" y="5476875"/>
          <p14:tracePt t="22866" x="7983538" y="5486400"/>
          <p14:tracePt t="22876" x="7974013" y="5495925"/>
          <p14:tracePt t="22894" x="7954963" y="5514975"/>
          <p14:tracePt t="22907" x="7945438" y="5524500"/>
          <p14:tracePt t="22924" x="7897813" y="5553075"/>
          <p14:tracePt t="22941" x="7859713" y="5581650"/>
          <p14:tracePt t="22957" x="7812088" y="5608638"/>
          <p14:tracePt t="22975" x="7785100" y="5637213"/>
          <p14:tracePt t="22991" x="7747000" y="5665788"/>
          <p14:tracePt t="23007" x="7727950" y="5684838"/>
          <p14:tracePt t="23024" x="7680325" y="5703888"/>
          <p14:tracePt t="23040" x="7642225" y="5741988"/>
          <p14:tracePt t="23058" x="7613650" y="5770563"/>
          <p14:tracePt t="23074" x="7566025" y="5799138"/>
          <p14:tracePt t="23090" x="7558088" y="5835650"/>
          <p14:tracePt t="23107" x="7519988" y="5873750"/>
          <p14:tracePt t="23124" x="7491413" y="5911850"/>
          <p14:tracePt t="23139" x="7472363" y="5921375"/>
          <p14:tracePt t="23157" x="7443788" y="5959475"/>
          <p14:tracePt t="23173" x="7424738" y="5997575"/>
          <p14:tracePt t="23190" x="7405688" y="6016625"/>
          <p14:tracePt t="23207" x="7396163" y="6045200"/>
          <p14:tracePt t="23223" x="7386638" y="6062663"/>
          <p14:tracePt t="23242" x="7377113" y="6072188"/>
          <p14:tracePt t="23244" x="7367588" y="6091238"/>
          <p14:tracePt t="23258" x="7358063" y="6110288"/>
          <p14:tracePt t="23260" x="7358063" y="6119813"/>
          <p14:tracePt t="23274" x="7358063" y="6138863"/>
          <p14:tracePt t="23276" x="7358063" y="6148388"/>
          <p14:tracePt t="23291" x="7339013" y="6176963"/>
          <p14:tracePt t="23308" x="7339013" y="6196013"/>
          <p14:tracePt t="23324" x="7331075" y="6196013"/>
          <p14:tracePt t="23404" x="7331075" y="6205538"/>
          <p14:tracePt t="23421" x="7339013" y="6224588"/>
          <p14:tracePt t="23438" x="7348538" y="6234113"/>
          <p14:tracePt t="23454" x="7405688" y="6234113"/>
          <p14:tracePt t="23472" x="7472363" y="6262688"/>
          <p14:tracePt t="23485" x="7566025" y="6289675"/>
          <p14:tracePt t="23500" x="7632700" y="6299200"/>
          <p14:tracePt t="23520" x="7708900" y="6327775"/>
          <p14:tracePt t="23534" x="7802563" y="6356350"/>
          <p14:tracePt t="23550" x="7878763" y="6375400"/>
          <p14:tracePt t="23566" x="7926388" y="6384925"/>
          <p14:tracePt t="23583" x="7954963" y="6384925"/>
          <p14:tracePt t="23598" x="7993063" y="6384925"/>
          <p14:tracePt t="23606" x="8012113" y="6394450"/>
          <p14:tracePt t="23622" x="8039100" y="6394450"/>
          <p14:tracePt t="23637" x="8058150" y="6394450"/>
          <p14:tracePt t="23650" x="8067675" y="6394450"/>
          <p14:tracePt t="23654" x="8086725" y="6413500"/>
          <p14:tracePt t="23672" x="8096250" y="6413500"/>
          <p14:tracePt t="24070" x="8096250" y="6403975"/>
          <p14:tracePt t="24085" x="8096250" y="6384925"/>
          <p14:tracePt t="24105" x="8096250" y="6346825"/>
          <p14:tracePt t="24120" x="8096250" y="6308725"/>
          <p14:tracePt t="24134" x="8096250" y="6272213"/>
          <p14:tracePt t="24150" x="8096250" y="6234113"/>
          <p14:tracePt t="24157" x="8096250" y="6224588"/>
          <p14:tracePt t="24173" x="8115300" y="6148388"/>
          <p14:tracePt t="24190" x="8134350" y="6054725"/>
          <p14:tracePt t="24207" x="8134350" y="5959475"/>
          <p14:tracePt t="24224" x="8153400" y="5854700"/>
          <p14:tracePt t="24241" x="8181975" y="5732463"/>
          <p14:tracePt t="24258" x="8191500" y="5665788"/>
          <p14:tracePt t="24261" x="8191500" y="5637213"/>
          <p14:tracePt t="24274" x="8191500" y="5608638"/>
          <p14:tracePt t="24291" x="8201025" y="5543550"/>
          <p14:tracePt t="24307" x="8201025" y="5505450"/>
          <p14:tracePt t="24324" x="8201025" y="5457825"/>
          <p14:tracePt t="24340" x="8201025" y="5372100"/>
          <p14:tracePt t="24357" x="8201025" y="5307013"/>
          <p14:tracePt t="24374" x="8201025" y="5249863"/>
          <p14:tracePt t="24389" x="8201025" y="5183188"/>
          <p14:tracePt t="24406" x="8201025" y="5137150"/>
          <p14:tracePt t="24424" x="8201025" y="5099050"/>
          <p14:tracePt t="24441" x="8201025" y="5080000"/>
          <p14:tracePt t="24458" x="8201025" y="5060950"/>
          <p14:tracePt t="24462" x="8201025" y="5051425"/>
          <p14:tracePt t="24510" x="8201025" y="5032375"/>
          <p14:tracePt t="24539" x="8201025" y="5022850"/>
          <p14:tracePt t="24732" x="8201025" y="5041900"/>
          <p14:tracePt t="24738" x="8201025" y="5060950"/>
          <p14:tracePt t="24756" x="8201025" y="5070475"/>
          <p14:tracePt t="24763" x="8201025" y="5080000"/>
          <p14:tracePt t="24773" x="8172450" y="5108575"/>
          <p14:tracePt t="24790" x="8172450" y="5118100"/>
          <p14:tracePt t="24808" x="8143875" y="5164138"/>
          <p14:tracePt t="24823" x="8124825" y="5211763"/>
          <p14:tracePt t="24841" x="8067675" y="5297488"/>
          <p14:tracePt t="24858" x="8048625" y="5372100"/>
          <p14:tracePt t="24860" x="8029575" y="5419725"/>
          <p14:tracePt t="24875" x="8002588" y="5467350"/>
          <p14:tracePt t="24878" x="7974013" y="5543550"/>
          <p14:tracePt t="24891" x="7964488" y="5591175"/>
          <p14:tracePt t="24894" x="7926388" y="5656263"/>
          <p14:tracePt t="24907" x="7897813" y="5703888"/>
          <p14:tracePt t="24924" x="7869238" y="5808663"/>
          <p14:tracePt t="24940" x="7737475" y="6045200"/>
          <p14:tracePt t="24957" x="7689850" y="6186488"/>
          <p14:tracePt t="24974" x="7651750" y="6281738"/>
          <p14:tracePt t="24991" x="7613650" y="6375400"/>
          <p14:tracePt t="25007" x="7558088" y="6489700"/>
          <p14:tracePt t="25024" x="7548563" y="6545263"/>
          <p14:tracePt t="25040" x="7539038" y="6583363"/>
          <p14:tracePt t="25057" x="7519988" y="6611938"/>
          <p14:tracePt t="25163" x="7519988" y="6602413"/>
          <p14:tracePt t="25171" x="7519988" y="6573838"/>
          <p14:tracePt t="25180" x="7519988" y="6545263"/>
          <p14:tracePt t="25190" x="7519988" y="6499225"/>
          <p14:tracePt t="25207" x="7558088" y="6413500"/>
          <p14:tracePt t="25224" x="7594600" y="6262688"/>
          <p14:tracePt t="25240" x="7651750" y="6100763"/>
          <p14:tracePt t="25257" x="7680325" y="5892800"/>
          <p14:tracePt t="25260" x="7689850" y="5808663"/>
          <p14:tracePt t="25274" x="7718425" y="5741988"/>
          <p14:tracePt t="25276" x="7718425" y="5646738"/>
          <p14:tracePt t="25290" x="7727950" y="5572125"/>
          <p14:tracePt t="25293" x="7756525" y="5467350"/>
          <p14:tracePt t="25307" x="7756525" y="5391150"/>
          <p14:tracePt t="25323" x="7775575" y="5240338"/>
          <p14:tracePt t="25340" x="7775575" y="5118100"/>
          <p14:tracePt t="25357" x="7775575" y="5070475"/>
          <p14:tracePt t="25373" x="7775575" y="5022850"/>
          <p14:tracePt t="25390" x="7775575" y="4994275"/>
          <p14:tracePt t="25407" x="7785100" y="4975225"/>
          <p14:tracePt t="25424" x="7785100" y="4946650"/>
          <p14:tracePt t="25440" x="7793038" y="4918075"/>
          <p14:tracePt t="25456" x="7793038" y="4910138"/>
          <p14:tracePt t="25472" x="7793038" y="4891088"/>
          <p14:tracePt t="25571" x="7793038" y="4910138"/>
          <p14:tracePt t="25579" x="7793038" y="4956175"/>
          <p14:tracePt t="25590" x="7793038" y="4984750"/>
          <p14:tracePt t="25606" x="7793038" y="5070475"/>
          <p14:tracePt t="25622" x="7793038" y="5173663"/>
          <p14:tracePt t="25640" x="7793038" y="5307013"/>
          <p14:tracePt t="25661" x="7793038" y="5419725"/>
          <p14:tracePt t="25668" x="7793038" y="5581650"/>
          <p14:tracePt t="25687" x="7793038" y="5732463"/>
          <p14:tracePt t="25701" x="7793038" y="5883275"/>
          <p14:tracePt t="25720" x="7793038" y="5988050"/>
          <p14:tracePt t="25733" x="7793038" y="6072188"/>
          <p14:tracePt t="25751" x="7793038" y="6138863"/>
          <p14:tracePt t="25764" x="7793038" y="6196013"/>
          <p14:tracePt t="25784" x="7793038" y="6253163"/>
          <p14:tracePt t="25798" x="7793038" y="6289675"/>
          <p14:tracePt t="25804" x="7793038" y="6308725"/>
          <p14:tracePt t="25822" x="7793038" y="6327775"/>
          <p14:tracePt t="25834" x="7793038" y="6337300"/>
          <p14:tracePt t="25853" x="7793038" y="6356350"/>
          <p14:tracePt t="26249" x="7793038" y="6346825"/>
          <p14:tracePt t="26267" x="7793038" y="6327775"/>
          <p14:tracePt t="26283" x="7793038" y="6318250"/>
          <p14:tracePt t="26292" x="7793038" y="6308725"/>
          <p14:tracePt t="26306" x="7812088" y="6289675"/>
          <p14:tracePt t="26322" x="7812088" y="6281738"/>
          <p14:tracePt t="26340" x="7821613" y="6272213"/>
          <p14:tracePt t="26357" x="7821613" y="6253163"/>
          <p14:tracePt t="26373" x="7821613" y="6234113"/>
          <p14:tracePt t="26390" x="7831138" y="6215063"/>
          <p14:tracePt t="26407" x="7850188" y="6157913"/>
          <p14:tracePt t="26423" x="7850188" y="6138863"/>
          <p14:tracePt t="26439" x="7850188" y="6100763"/>
          <p14:tracePt t="26457" x="7869238" y="6072188"/>
          <p14:tracePt t="26472" x="7907338" y="6007100"/>
          <p14:tracePt t="26489" x="7916863" y="5959475"/>
          <p14:tracePt t="26507" x="7935913" y="5883275"/>
          <p14:tracePt t="26524" x="7945438" y="5854700"/>
          <p14:tracePt t="26540" x="7945438" y="5835650"/>
          <p14:tracePt t="26557" x="7974013" y="5780088"/>
          <p14:tracePt t="26573" x="7993063" y="5741988"/>
          <p14:tracePt t="26590" x="8002588" y="5703888"/>
          <p14:tracePt t="26609" x="8020050" y="5665788"/>
          <p14:tracePt t="26626" x="8020050" y="5627688"/>
          <p14:tracePt t="26643" x="8029575" y="5608638"/>
          <p14:tracePt t="26661" x="8029575" y="5591175"/>
          <p14:tracePt t="26677" x="8048625" y="5553075"/>
          <p14:tracePt t="26692" x="8048625" y="5543550"/>
          <p14:tracePt t="26710" x="8058150" y="5524500"/>
          <p14:tracePt t="26728" x="8058150" y="5514975"/>
          <p14:tracePt t="26913" x="8058150" y="5505450"/>
          <p14:tracePt t="26919" x="8048625" y="5505450"/>
          <p14:tracePt t="26933" x="8002588" y="5505450"/>
          <p14:tracePt t="26949" x="7954963" y="5505450"/>
          <p14:tracePt t="26968" x="7916863" y="5514975"/>
          <p14:tracePt t="26983" x="7850188" y="5553075"/>
          <p14:tracePt t="26999" x="7802563" y="5572125"/>
          <p14:tracePt t="27012" x="7775575" y="5581650"/>
          <p14:tracePt t="27018" x="7737475" y="5600700"/>
          <p14:tracePt t="27024" x="7708900" y="5608638"/>
          <p14:tracePt t="27040" x="7604125" y="5637213"/>
          <p14:tracePt t="27047" x="7575550" y="5637213"/>
          <p14:tracePt t="27060" x="7529513" y="5646738"/>
          <p14:tracePt t="27076" x="7386638" y="5684838"/>
          <p14:tracePt t="27092" x="7264400" y="5713413"/>
          <p14:tracePt t="27109" x="7140575" y="5722938"/>
          <p14:tracePt t="27125" x="7056438" y="5741988"/>
          <p14:tracePt t="27143" x="6951663" y="5761038"/>
          <p14:tracePt t="27160" x="6791325" y="5780088"/>
          <p14:tracePt t="27179" x="6640513" y="5799138"/>
          <p14:tracePt t="27199" x="6554788" y="5808663"/>
          <p14:tracePt t="27219" x="6413500" y="5808663"/>
          <p14:tracePt t="27238" x="6280150" y="5808663"/>
          <p14:tracePt t="27250" x="6205538" y="5808663"/>
          <p14:tracePt t="27255" x="6167438" y="5808663"/>
          <p14:tracePt t="27269" x="5978525" y="5808663"/>
          <p14:tracePt t="27284" x="5826125" y="5808663"/>
          <p14:tracePt t="27301" x="5694363" y="5808663"/>
          <p14:tracePt t="27317" x="5599113" y="5808663"/>
          <p14:tracePt t="27334" x="5551488" y="5808663"/>
          <p14:tracePt t="27353" x="5524500" y="5808663"/>
          <p14:tracePt t="27369" x="5476875" y="5808663"/>
          <p14:tracePt t="27381" x="5448300" y="5808663"/>
          <p14:tracePt t="27395" x="5438775" y="5808663"/>
          <p14:tracePt t="27534" x="5467350" y="5808663"/>
          <p14:tracePt t="27550" x="5561013" y="5789613"/>
          <p14:tracePt t="27563" x="5684838" y="5751513"/>
          <p14:tracePt t="27572" x="5778500" y="5732463"/>
          <p14:tracePt t="27590" x="5986463" y="5732463"/>
          <p14:tracePt t="27606" x="6186488" y="5703888"/>
          <p14:tracePt t="27624" x="6394450" y="5703888"/>
          <p14:tracePt t="27645" x="6583363" y="5703888"/>
          <p14:tracePt t="27652" x="6743700" y="5703888"/>
          <p14:tracePt t="27671" x="6838950" y="5703888"/>
          <p14:tracePt t="27685" x="6942138" y="5703888"/>
          <p14:tracePt t="27703" x="7037388" y="5703888"/>
          <p14:tracePt t="27717" x="7188200" y="5703888"/>
          <p14:tracePt t="27735" x="7292975" y="5694363"/>
          <p14:tracePt t="27751" x="7443788" y="5694363"/>
          <p14:tracePt t="27765" x="7566025" y="5694363"/>
          <p14:tracePt t="27780" x="7680325" y="5694363"/>
          <p14:tracePt t="27801" x="7766050" y="5694363"/>
          <p14:tracePt t="27817" x="7850188" y="5694363"/>
          <p14:tracePt t="27821" x="7916863" y="5694363"/>
          <p14:tracePt t="27831" x="7974013" y="5694363"/>
          <p14:tracePt t="27839" x="8058150" y="5694363"/>
          <p14:tracePt t="27846" x="8153400" y="5694363"/>
          <p14:tracePt t="27849" x="8229600" y="5694363"/>
          <p14:tracePt t="27858" x="8304213" y="5694363"/>
          <p14:tracePt t="27871" x="8361363" y="5694363"/>
          <p14:tracePt t="27892" x="8483600" y="5694363"/>
          <p14:tracePt t="27910" x="8559800" y="5703888"/>
          <p14:tracePt t="27926" x="8588375" y="5703888"/>
          <p14:tracePt t="27942" x="8645525" y="5713413"/>
          <p14:tracePt t="27960" x="8683625" y="5722938"/>
          <p14:tracePt t="27975" x="8701088" y="5722938"/>
          <p14:tracePt t="27999" x="8710613" y="5722938"/>
          <p14:tracePt t="28004" x="8729663" y="5722938"/>
          <p14:tracePt t="28110" x="8739188" y="5732463"/>
          <p14:tracePt t="28147" x="8720138" y="5732463"/>
          <p14:tracePt t="28154" x="8674100" y="5761038"/>
          <p14:tracePt t="28162" x="8626475" y="5770563"/>
          <p14:tracePt t="28171" x="8588375" y="5789613"/>
          <p14:tracePt t="28188" x="8418513" y="5835650"/>
          <p14:tracePt t="28205" x="8294688" y="5873750"/>
          <p14:tracePt t="28228" x="8172450" y="5911850"/>
          <p14:tracePt t="28234" x="8096250" y="5911850"/>
          <p14:tracePt t="28236" x="8048625" y="5921375"/>
          <p14:tracePt t="28244" x="8020050" y="5921375"/>
          <p14:tracePt t="28255" x="7945438" y="5940425"/>
          <p14:tracePt t="28273" x="7840663" y="5959475"/>
          <p14:tracePt t="28290" x="7747000" y="5978525"/>
          <p14:tracePt t="28293" x="7708900" y="5978525"/>
          <p14:tracePt t="28307" x="7651750" y="5978525"/>
          <p14:tracePt t="28323" x="7558088" y="5978525"/>
          <p14:tracePt t="28326" x="7510463" y="5978525"/>
          <p14:tracePt t="28340" x="7453313" y="5978525"/>
          <p14:tracePt t="28358" x="7358063" y="5978525"/>
          <p14:tracePt t="28375" x="7254875" y="5978525"/>
          <p14:tracePt t="28393" x="7188200" y="5978525"/>
          <p14:tracePt t="28409" x="7131050" y="5978525"/>
          <p14:tracePt t="28428" x="7075488" y="5978525"/>
          <p14:tracePt t="28436" x="6980238" y="5949950"/>
          <p14:tracePt t="28447" x="6951663" y="5949950"/>
          <p14:tracePt t="28456" x="6913563" y="5949950"/>
          <p14:tracePt t="28477" x="6848475" y="5940425"/>
          <p14:tracePt t="28485" x="6753225" y="5921375"/>
          <p14:tracePt t="28504" x="6696075" y="5921375"/>
          <p14:tracePt t="28518" x="6621463" y="5911850"/>
          <p14:tracePt t="28534" x="6573838" y="5911850"/>
          <p14:tracePt t="28557" x="6507163" y="5892800"/>
          <p14:tracePt t="28573" x="6478588" y="5892800"/>
          <p14:tracePt t="28589" x="6450013" y="5892800"/>
          <p14:tracePt t="28602" x="6423025" y="5883275"/>
          <p14:tracePt t="28622" x="6403975" y="5883275"/>
          <p14:tracePt t="28653" x="6384925" y="5883275"/>
          <p14:tracePt t="28668" x="6356350" y="5883275"/>
          <p14:tracePt t="28679" x="6337300" y="5864225"/>
          <p14:tracePt t="28692" x="6327775" y="5864225"/>
          <p14:tracePt t="28705" x="6318250" y="5864225"/>
          <p14:tracePt t="28722" x="6289675" y="5864225"/>
          <p14:tracePt t="28741" x="6270625" y="5864225"/>
          <p14:tracePt t="28758" x="6270625" y="5854700"/>
          <p14:tracePt t="28776" x="6242050" y="5854700"/>
          <p14:tracePt t="28798" x="6223000" y="5854700"/>
          <p14:tracePt t="28973" x="6232525" y="5854700"/>
          <p14:tracePt t="28985" x="6280150" y="5854700"/>
          <p14:tracePt t="28991" x="6327775" y="5854700"/>
          <p14:tracePt t="29005" x="6365875" y="5854700"/>
          <p14:tracePt t="29020" x="6507163" y="5854700"/>
          <p14:tracePt t="29029" x="6564313" y="5854700"/>
          <p14:tracePt t="29037" x="6630988" y="5854700"/>
          <p14:tracePt t="29049" x="6705600" y="5854700"/>
          <p14:tracePt t="29052" x="6762750" y="5854700"/>
          <p14:tracePt t="29059" x="6838950" y="5854700"/>
          <p14:tracePt t="29072" x="6894513" y="5854700"/>
          <p14:tracePt t="29089" x="7018338" y="5854700"/>
          <p14:tracePt t="29109" x="7112000" y="5854700"/>
          <p14:tracePt t="29125" x="7188200" y="5854700"/>
          <p14:tracePt t="29143" x="7292975" y="5854700"/>
          <p14:tracePt t="29159" x="7377113" y="5854700"/>
          <p14:tracePt t="29176" x="7500938" y="5854700"/>
          <p14:tracePt t="29197" x="7604125" y="5854700"/>
          <p14:tracePt t="29205" x="7632700" y="5854700"/>
          <p14:tracePt t="29223" x="7699375" y="5854700"/>
          <p14:tracePt t="29239" x="7756525" y="5854700"/>
          <p14:tracePt t="29254" x="7802563" y="5854700"/>
          <p14:tracePt t="29268" x="7840663" y="5854700"/>
          <p14:tracePt t="29283" x="7888288" y="5854700"/>
          <p14:tracePt t="29300" x="7935913" y="5854700"/>
          <p14:tracePt t="29309" x="7954963" y="5854700"/>
          <p14:tracePt t="29321" x="7974013" y="5854700"/>
          <p14:tracePt t="29339" x="8039100" y="5854700"/>
          <p14:tracePt t="29355" x="8058150" y="5854700"/>
          <p14:tracePt t="29372" x="8115300" y="5854700"/>
          <p14:tracePt t="29389" x="8153400" y="5854700"/>
          <p14:tracePt t="29405" x="8201025" y="5854700"/>
          <p14:tracePt t="29422" x="8239125" y="5854700"/>
          <p14:tracePt t="29438" x="8285163" y="5854700"/>
          <p14:tracePt t="29454" x="8323263" y="5854700"/>
          <p14:tracePt t="29475" x="8361363" y="5864225"/>
          <p14:tracePt t="29492" x="8380413" y="5864225"/>
          <p14:tracePt t="29508" x="8399463" y="5864225"/>
          <p14:tracePt t="29525" x="8418513" y="5864225"/>
          <p14:tracePt t="29541" x="8456613" y="5873750"/>
          <p14:tracePt t="29558" x="8474075" y="5883275"/>
          <p14:tracePt t="29574" x="8502650" y="5883275"/>
          <p14:tracePt t="29591" x="8521700" y="5892800"/>
          <p14:tracePt t="29608" x="8531225" y="5892800"/>
          <p14:tracePt t="29625" x="8550275" y="5892800"/>
          <p14:tracePt t="29647" x="8569325" y="5892800"/>
          <p14:tracePt t="29659" x="8578850" y="5892800"/>
          <p14:tracePt t="29675" x="8597900" y="5902325"/>
          <p14:tracePt t="30333" x="8588375" y="5902325"/>
          <p14:tracePt t="30360" x="8569325" y="5902325"/>
          <p14:tracePt t="30387" x="8550275" y="5902325"/>
          <p14:tracePt t="30395" x="8540750" y="5902325"/>
          <p14:tracePt t="30411" x="8521700" y="5902325"/>
          <p14:tracePt t="30422" x="8512175" y="5911850"/>
          <p14:tracePt t="30439" x="8483600" y="5921375"/>
          <p14:tracePt t="30456" x="8474075" y="5940425"/>
          <p14:tracePt t="30473" x="8447088" y="5959475"/>
          <p14:tracePt t="30489" x="8418513" y="5969000"/>
          <p14:tracePt t="30506" x="8399463" y="5988050"/>
          <p14:tracePt t="30522" x="8389938" y="5988050"/>
          <p14:tracePt t="30539" x="8389938" y="5997575"/>
          <p14:tracePt t="30555" x="8370888" y="6016625"/>
          <p14:tracePt t="30571" x="8361363" y="6016625"/>
          <p14:tracePt t="30588" x="8332788" y="6016625"/>
          <p14:tracePt t="30605" x="8313738" y="6035675"/>
          <p14:tracePt t="30621" x="8304213" y="6035675"/>
          <p14:tracePt t="30638" x="8285163" y="6045200"/>
          <p14:tracePt t="30654" x="8266113" y="6062663"/>
          <p14:tracePt t="30671" x="8256588" y="6072188"/>
          <p14:tracePt t="30688" x="8239125" y="6072188"/>
          <p14:tracePt t="30706" x="8229600" y="6072188"/>
          <p14:tracePt t="30708" x="8220075" y="6081713"/>
          <p14:tracePt t="30724" x="8220075" y="6091238"/>
          <p14:tracePt t="30738" x="8210550" y="6100763"/>
          <p14:tracePt t="30762" x="8201025" y="6100763"/>
          <p14:tracePt t="30791" x="8191500" y="6100763"/>
          <p14:tracePt t="30801" x="8181975" y="6110288"/>
          <p14:tracePt t="30811" x="8172450" y="6119813"/>
          <p14:tracePt t="30825" x="8172450" y="6129338"/>
          <p14:tracePt t="30830" x="8162925" y="6138863"/>
          <p14:tracePt t="30852" x="8143875" y="6148388"/>
          <p14:tracePt t="30869" x="8134350" y="6148388"/>
          <p14:tracePt t="30877" x="8124825" y="6157913"/>
          <p14:tracePt t="30892" x="8124825" y="6167438"/>
          <p14:tracePt t="30908" x="8115300" y="6176963"/>
          <p14:tracePt t="30925" x="8105775" y="6186488"/>
          <p14:tracePt t="30943" x="8096250" y="6186488"/>
          <p14:tracePt t="30971" x="8086725" y="6196013"/>
          <p14:tracePt t="30987" x="8067675" y="6205538"/>
          <p14:tracePt t="31113" x="8067675" y="6215063"/>
          <p14:tracePt t="31133" x="8067675" y="6234113"/>
          <p14:tracePt t="31148" x="8067675" y="6262688"/>
          <p14:tracePt t="31163" x="8067675" y="6289675"/>
          <p14:tracePt t="31171" x="8067675" y="6318250"/>
          <p14:tracePt t="31189" x="8067675" y="6375400"/>
          <p14:tracePt t="31205" x="8067675" y="6403975"/>
          <p14:tracePt t="31222" x="8067675" y="6432550"/>
          <p14:tracePt t="31238" x="8067675" y="6451600"/>
          <p14:tracePt t="31255" x="8067675" y="6461125"/>
          <p14:tracePt t="31479" x="8067675" y="6451600"/>
          <p14:tracePt t="31493" x="8067675" y="6442075"/>
          <p14:tracePt t="31498" x="8067675" y="6384925"/>
          <p14:tracePt t="31508" x="8077200" y="6346825"/>
          <p14:tracePt t="31522" x="8077200" y="6327775"/>
          <p14:tracePt t="31525" x="8077200" y="6308725"/>
          <p14:tracePt t="31539" x="8077200" y="6262688"/>
          <p14:tracePt t="31556" x="8096250" y="6234113"/>
          <p14:tracePt t="31572" x="8096250" y="6176963"/>
          <p14:tracePt t="31588" x="8105775" y="6119813"/>
          <p14:tracePt t="31606" x="8105775" y="6072188"/>
          <p14:tracePt t="31622" x="8124825" y="6026150"/>
          <p14:tracePt t="31638" x="8134350" y="5988050"/>
          <p14:tracePt t="31655" x="8134350" y="5949950"/>
          <p14:tracePt t="31671" x="8162925" y="5902325"/>
          <p14:tracePt t="31689" x="8162925" y="5873750"/>
          <p14:tracePt t="31706" x="8162925" y="5864225"/>
          <p14:tracePt t="31721" x="8162925" y="5845175"/>
          <p14:tracePt t="31964" x="8162925" y="5835650"/>
          <p14:tracePt t="32043" x="8172450" y="5827713"/>
          <p14:tracePt t="32068" x="8181975" y="5827713"/>
          <p14:tracePt t="32084" x="8181975" y="5818188"/>
          <p14:tracePt t="32099" x="8181975" y="5799138"/>
          <p14:tracePt t="32132" x="8181975" y="5789613"/>
          <p14:tracePt t="32143" x="8181975" y="5770563"/>
          <p14:tracePt t="32160" x="8181975" y="5761038"/>
          <p14:tracePt t="32172" x="8172450" y="5761038"/>
          <p14:tracePt t="32188" x="8115300" y="5732463"/>
          <p14:tracePt t="32206" x="8067675" y="5703888"/>
          <p14:tracePt t="32222" x="8039100" y="5694363"/>
          <p14:tracePt t="32238" x="8012113" y="5694363"/>
          <p14:tracePt t="32256" x="7983538" y="5694363"/>
          <p14:tracePt t="32272" x="7945438" y="5684838"/>
          <p14:tracePt t="32288" x="7935913" y="5684838"/>
          <p14:tracePt t="32305" x="7926388" y="5684838"/>
          <p14:tracePt t="32331" x="7916863" y="5684838"/>
          <p14:tracePt t="32347" x="7907338" y="5684838"/>
          <p14:tracePt t="32358" x="7897813" y="5684838"/>
          <p14:tracePt t="32374" x="7878763" y="5684838"/>
          <p14:tracePt t="32388" x="7869238" y="5684838"/>
          <p14:tracePt t="32406" x="7840663" y="5684838"/>
          <p14:tracePt t="32422" x="7840663" y="5694363"/>
          <p14:tracePt t="32439" x="7831138" y="5703888"/>
          <p14:tracePt t="32475" x="7821613" y="5713413"/>
          <p14:tracePt t="32492" x="7821613" y="5722938"/>
          <p14:tracePt t="32499" x="7812088" y="5732463"/>
          <p14:tracePt t="32516" x="7812088" y="5741988"/>
          <p14:tracePt t="32531" x="7793038" y="5751513"/>
          <p14:tracePt t="32542" x="7793038" y="5761038"/>
          <p14:tracePt t="32559" x="7793038" y="5770563"/>
          <p14:tracePt t="32579" x="7793038" y="5789613"/>
          <p14:tracePt t="32588" x="7793038" y="5799138"/>
          <p14:tracePt t="32606" x="7793038" y="5818188"/>
          <p14:tracePt t="32622" x="7793038" y="5845175"/>
          <p14:tracePt t="32638" x="7793038" y="5864225"/>
          <p14:tracePt t="32656" x="7793038" y="5902325"/>
          <p14:tracePt t="32672" x="7793038" y="5921375"/>
          <p14:tracePt t="32676" x="7793038" y="5930900"/>
          <p14:tracePt t="32697" x="7793038" y="5940425"/>
          <p14:tracePt t="32704" x="7802563" y="5969000"/>
          <p14:tracePt t="32714" x="7821613" y="5978525"/>
          <p14:tracePt t="32725" x="7840663" y="5988050"/>
          <p14:tracePt t="32739" x="7859713" y="5997575"/>
          <p14:tracePt t="32755" x="7926388" y="6026150"/>
          <p14:tracePt t="32772" x="7964488" y="6045200"/>
          <p14:tracePt t="32788" x="8048625" y="6062663"/>
          <p14:tracePt t="32805" x="8096250" y="6062663"/>
          <p14:tracePt t="32822" x="8134350" y="6062663"/>
          <p14:tracePt t="32838" x="8162925" y="6062663"/>
          <p14:tracePt t="32855" x="8220075" y="6062663"/>
          <p14:tracePt t="32871" x="8239125" y="6062663"/>
          <p14:tracePt t="32888" x="8275638" y="6062663"/>
          <p14:tracePt t="32908" x="8313738" y="6035675"/>
          <p14:tracePt t="32925" x="8332788" y="6026150"/>
          <p14:tracePt t="32941" x="8351838" y="5997575"/>
          <p14:tracePt t="32959" x="8370888" y="5969000"/>
          <p14:tracePt t="32975" x="8389938" y="5949950"/>
          <p14:tracePt t="32994" x="8389938" y="5930900"/>
          <p14:tracePt t="33008" x="8399463" y="5921375"/>
          <p14:tracePt t="33012" x="8408988" y="5911850"/>
          <p14:tracePt t="33034" x="8418513" y="5902325"/>
          <p14:tracePt t="33075" x="8418513" y="5883275"/>
          <p14:tracePt t="33141" x="8418513" y="5873750"/>
          <p14:tracePt t="33497" x="8418513" y="5864225"/>
          <p14:tracePt t="33913" x="8408988" y="5854700"/>
          <p14:tracePt t="33959" x="8408988" y="5835650"/>
          <p14:tracePt t="33977" x="8389938" y="5818188"/>
          <p14:tracePt t="33981" x="8389938" y="5808663"/>
          <p14:tracePt t="33995" x="8389938" y="5799138"/>
          <p14:tracePt t="34004" x="8389938" y="5770563"/>
          <p14:tracePt t="34021" x="8370888" y="5694363"/>
          <p14:tracePt t="34038" x="8351838" y="5618163"/>
          <p14:tracePt t="34055" x="8313738" y="5495925"/>
          <p14:tracePt t="34071" x="8275638" y="5381625"/>
          <p14:tracePt t="34087" x="8247063" y="5316538"/>
          <p14:tracePt t="34108" x="8229600" y="5278438"/>
          <p14:tracePt t="34149" x="8210550" y="5345113"/>
          <p14:tracePt t="34160" x="8181975" y="5476875"/>
          <p14:tracePt t="34171" x="8134350" y="5608638"/>
          <p14:tracePt t="34188" x="8029575" y="6026150"/>
          <p14:tracePt t="34205" x="7850188" y="6394450"/>
          <p14:tracePt t="34222" x="7699375" y="6602413"/>
          <p14:tracePt t="34238" x="7566025" y="6791325"/>
          <p14:tracePt t="34344" x="7443788" y="6781800"/>
          <p14:tracePt t="34354" x="7434263" y="6743700"/>
          <p14:tracePt t="34371" x="7434263" y="6659563"/>
          <p14:tracePt t="34387" x="7434263" y="6480175"/>
          <p14:tracePt t="34404" x="7434263" y="6062663"/>
          <p14:tracePt t="34421" x="7434263" y="5722938"/>
          <p14:tracePt t="34437" x="7434263" y="5476875"/>
          <p14:tracePt t="34455" x="7481888" y="5240338"/>
          <p14:tracePt t="34458" x="7481888" y="5145088"/>
          <p14:tracePt t="34470" x="7491413" y="5070475"/>
          <p14:tracePt t="34487" x="7519988" y="4891088"/>
          <p14:tracePt t="34504" x="7519988" y="4719638"/>
          <p14:tracePt t="34522" x="7519988" y="4511675"/>
          <p14:tracePt t="34539" x="7519988" y="4294188"/>
          <p14:tracePt t="34555" x="7519988" y="4124325"/>
          <p14:tracePt t="34571" x="7519988" y="3878263"/>
          <p14:tracePt t="34588" x="7472363" y="3641725"/>
          <p14:tracePt t="34607" x="7386638" y="3367088"/>
          <p14:tracePt t="34624" x="7331075" y="3168650"/>
          <p14:tracePt t="34640" x="7273925" y="3017838"/>
          <p14:tracePt t="34658" x="7264400" y="2913063"/>
          <p14:tracePt t="34673" x="7226300" y="2790825"/>
          <p14:tracePt t="34690" x="7188200" y="2686050"/>
          <p14:tracePt t="34709" x="7169150" y="2525713"/>
          <p14:tracePt t="34716" x="7150100" y="2420938"/>
          <p14:tracePt t="34733" x="7131050" y="2317750"/>
          <p14:tracePt t="34749" x="7131050" y="2232025"/>
          <p14:tracePt t="34765" x="7131050" y="2193925"/>
          <p14:tracePt t="34782" x="7159625" y="2128838"/>
          <p14:tracePt t="34800" x="7226300" y="2062163"/>
          <p14:tracePt t="34815" x="7283450" y="1985963"/>
          <p14:tracePt t="34831" x="7348538" y="1920875"/>
          <p14:tracePt t="34854" x="7434263" y="1844675"/>
          <p14:tracePt t="34869" x="7491413" y="1787525"/>
          <p14:tracePt t="34882" x="7548563" y="1758950"/>
          <p14:tracePt t="34890" x="7558088" y="1739900"/>
          <p14:tracePt t="34904" x="7575550" y="1730375"/>
          <p14:tracePt t="34920" x="7594600" y="1712913"/>
          <p14:tracePt t="35046" x="7604125" y="1712913"/>
          <p14:tracePt t="35061" x="7623175" y="1712913"/>
          <p14:tracePt t="35069" x="7632700" y="1720850"/>
          <p14:tracePt t="35096" x="7632700" y="1739900"/>
          <p14:tracePt t="35111" x="7632700" y="1768475"/>
          <p14:tracePt t="35117" x="7632700" y="1787525"/>
          <p14:tracePt t="35128" x="7632700" y="1806575"/>
          <p14:tracePt t="35140" x="7632700" y="1835150"/>
          <p14:tracePt t="35157" x="7632700" y="1882775"/>
          <p14:tracePt t="35175" x="7632700" y="1892300"/>
          <p14:tracePt t="35182" x="7632700" y="1911350"/>
          <p14:tracePt t="35196" x="7632700" y="1920875"/>
          <p14:tracePt t="35237" x="7642225" y="1920875"/>
          <p14:tracePt t="35278" x="7651750" y="1920875"/>
          <p14:tracePt t="35301" x="7661275" y="1920875"/>
          <p14:tracePt t="35329" x="7670800" y="1920875"/>
          <p14:tracePt t="35333" x="7689850" y="1920875"/>
          <p14:tracePt t="35351" x="7699375" y="1920875"/>
          <p14:tracePt t="35365" x="7727950" y="1920875"/>
          <p14:tracePt t="35380" x="7737475" y="1920875"/>
          <p14:tracePt t="35396" x="7747000" y="1920875"/>
          <p14:tracePt t="35412" x="7766050" y="1920875"/>
          <p14:tracePt t="35429" x="7802563" y="1920875"/>
          <p14:tracePt t="35436" x="7831138" y="1920875"/>
          <p14:tracePt t="35456" x="7878763" y="1920875"/>
          <p14:tracePt t="35472" x="7907338" y="1920875"/>
          <p14:tracePt t="35483" x="7954963" y="1920875"/>
          <p14:tracePt t="35491" x="7964488" y="1920875"/>
          <p14:tracePt t="35504" x="7974013" y="1920875"/>
          <p14:tracePt t="35611" x="7974013" y="1930400"/>
          <p14:tracePt t="35618" x="7974013" y="1957388"/>
          <p14:tracePt t="35627" x="7974013" y="1976438"/>
          <p14:tracePt t="35637" x="7974013" y="2024063"/>
          <p14:tracePt t="35654" x="7974013" y="2119313"/>
          <p14:tracePt t="35675" x="7964488" y="2260600"/>
          <p14:tracePt t="35682" x="7926388" y="2308225"/>
          <p14:tracePt t="35686" x="7897813" y="2393950"/>
          <p14:tracePt t="35705" x="7821613" y="2525713"/>
          <p14:tracePt t="35725" x="7737475" y="2657475"/>
          <p14:tracePt t="35731" x="7594600" y="2828925"/>
          <p14:tracePt t="35753" x="7434263" y="3008313"/>
          <p14:tracePt t="35769" x="7235825" y="3187700"/>
          <p14:tracePt t="35785" x="7008813" y="3348038"/>
          <p14:tracePt t="35799" x="6753225" y="3538538"/>
          <p14:tracePt t="35815" x="6488113" y="3708400"/>
          <p14:tracePt t="35831" x="6242050" y="3840163"/>
          <p14:tracePt t="35848" x="6072188" y="3925888"/>
          <p14:tracePt t="35864" x="5930900" y="3983038"/>
          <p14:tracePt t="35878" x="5778500" y="4048125"/>
          <p14:tracePt t="35885" x="5684838" y="4095750"/>
          <p14:tracePt t="35904" x="5467350" y="4133850"/>
          <p14:tracePt t="35920" x="5287963" y="4191000"/>
          <p14:tracePt t="35940" x="5070475" y="4237038"/>
          <p14:tracePt t="35957" x="4918075" y="4303713"/>
          <p14:tracePt t="35974" x="4738688" y="4360863"/>
          <p14:tracePt t="35990" x="4540250" y="4398963"/>
          <p14:tracePt t="36008" x="4379913" y="4446588"/>
          <p14:tracePt t="36014" x="4179888" y="4502150"/>
          <p14:tracePt t="36019" x="4086225" y="4511675"/>
          <p14:tracePt t="36041" x="3897313" y="4530725"/>
          <p14:tracePt t="36056" x="3689350" y="4597400"/>
          <p14:tracePt t="36073" x="3490913" y="4664075"/>
          <p14:tracePt t="36092" x="3254375" y="4729163"/>
          <p14:tracePt t="36097" x="3159125" y="4729163"/>
          <p14:tracePt t="36103" x="3046413" y="4748213"/>
          <p14:tracePt t="36118" x="2809875" y="4833938"/>
          <p14:tracePt t="36133" x="2609850" y="4891088"/>
          <p14:tracePt t="36149" x="2392363" y="4956175"/>
          <p14:tracePt t="36169" x="2174875" y="5013325"/>
          <p14:tracePt t="36189" x="1976438" y="5080000"/>
          <p14:tracePt t="36206" x="1806575" y="5164138"/>
          <p14:tracePt t="36223" x="1617663" y="5221288"/>
          <p14:tracePt t="36239" x="1541463" y="5240338"/>
          <p14:tracePt t="36257" x="1466850" y="5268913"/>
          <p14:tracePt t="36274" x="1409700" y="5307013"/>
          <p14:tracePt t="36277" x="1381125" y="5316538"/>
          <p14:tracePt t="36289" x="1362075" y="5316538"/>
          <p14:tracePt t="36308" x="1323975" y="5335588"/>
          <p14:tracePt t="36327" x="1295400" y="5345113"/>
          <p14:tracePt t="36334" x="1285875" y="5364163"/>
          <p14:tracePt t="36347" x="1276350" y="5364163"/>
          <p14:tracePt t="36365" x="1266825" y="5372100"/>
          <p14:tracePt t="36397" x="1257300" y="5372100"/>
          <p14:tracePt t="36747" x="1266825" y="5372100"/>
          <p14:tracePt t="36834" x="1276350" y="5381625"/>
          <p14:tracePt t="37046" x="1285875" y="5381625"/>
          <p14:tracePt t="37101" x="1304925" y="5381625"/>
          <p14:tracePt t="37147" x="1314450" y="5381625"/>
          <p14:tracePt t="37166" x="1343025" y="5381625"/>
          <p14:tracePt t="37182" x="1352550" y="5381625"/>
          <p14:tracePt t="37201" x="1381125" y="5381625"/>
          <p14:tracePt t="37214" x="1419225" y="5381625"/>
          <p14:tracePt t="37231" x="1466850" y="5381625"/>
          <p14:tracePt t="37247" x="1503363" y="5391150"/>
          <p14:tracePt t="37254" x="1522413" y="5391150"/>
          <p14:tracePt t="37275" x="1560513" y="5391150"/>
          <p14:tracePt t="37278" x="1589088" y="5391150"/>
          <p14:tracePt t="37292" x="1617663" y="5391150"/>
          <p14:tracePt t="37296" x="1646238" y="5391150"/>
          <p14:tracePt t="37310" x="1701800" y="5391150"/>
          <p14:tracePt t="37318" x="1778000" y="5391150"/>
          <p14:tracePt t="37340" x="1873250" y="5391150"/>
          <p14:tracePt t="37356" x="1976438" y="5391150"/>
          <p14:tracePt t="37370" x="2071688" y="5391150"/>
          <p14:tracePt t="37383" x="2212975" y="5391150"/>
          <p14:tracePt t="37397" x="2308225" y="5391150"/>
          <p14:tracePt t="37413" x="2420938" y="5391150"/>
          <p14:tracePt t="37420" x="2478088" y="5391150"/>
          <p14:tracePt t="37439" x="2638425" y="5391150"/>
          <p14:tracePt t="37456" x="2790825" y="5391150"/>
          <p14:tracePt t="37473" x="2960688" y="5391150"/>
          <p14:tracePt t="37489" x="3168650" y="5391150"/>
          <p14:tracePt t="37506" x="3414713" y="5391150"/>
          <p14:tracePt t="37525" x="3783013" y="5391150"/>
          <p14:tracePt t="37533" x="4038600" y="5391150"/>
          <p14:tracePt t="37546" x="4360863" y="5391150"/>
          <p14:tracePt t="37555" x="4530725" y="5391150"/>
          <p14:tracePt t="37570" x="4662488" y="5391150"/>
          <p14:tracePt t="37587" x="4984750" y="5429250"/>
          <p14:tracePt t="37604" x="5362575" y="5438775"/>
          <p14:tracePt t="37621" x="5873750" y="5457825"/>
          <p14:tracePt t="37637" x="6157913" y="5457825"/>
          <p14:tracePt t="37654" x="6478588" y="5457825"/>
          <p14:tracePt t="37670" x="6781800" y="5457825"/>
          <p14:tracePt t="37687" x="6932613" y="5457825"/>
          <p14:tracePt t="37704" x="7140575" y="5457825"/>
          <p14:tracePt t="37721" x="7312025" y="5457825"/>
          <p14:tracePt t="37738" x="7500938" y="5457825"/>
          <p14:tracePt t="37741" x="7613650" y="5457825"/>
          <p14:tracePt t="37754" x="7708900" y="5457825"/>
          <p14:tracePt t="37756" x="7793038" y="5457825"/>
          <p14:tracePt t="37771" x="7869238" y="5457825"/>
          <p14:tracePt t="37789" x="7954963" y="5457825"/>
          <p14:tracePt t="37805" x="8020050" y="5457825"/>
          <p14:tracePt t="37822" x="8105775" y="5457825"/>
          <p14:tracePt t="37838" x="8143875" y="5467350"/>
          <p14:tracePt t="37855" x="8172450" y="5467350"/>
          <p14:tracePt t="37872" x="8201025" y="5467350"/>
          <p14:tracePt t="37888" x="8220075" y="5467350"/>
          <p14:tracePt t="37905" x="8247063" y="5467350"/>
          <p14:tracePt t="37921" x="8275638" y="5467350"/>
          <p14:tracePt t="37939" x="8285163" y="5467350"/>
          <p14:tracePt t="37955" x="8304213" y="5476875"/>
          <p14:tracePt t="37971" x="8313738" y="5476875"/>
          <p14:tracePt t="37987" x="8323263" y="5476875"/>
          <p14:tracePt t="38004" x="8342313" y="5476875"/>
          <p14:tracePt t="38020" x="8361363" y="5476875"/>
          <p14:tracePt t="38037" x="8370888" y="5476875"/>
          <p14:tracePt t="38090" x="8389938" y="5476875"/>
          <p14:tracePt t="38123" x="8399463" y="5476875"/>
          <p14:tracePt t="38445" x="8389938" y="5486400"/>
          <p14:tracePt t="38461" x="8370888" y="5486400"/>
          <p14:tracePt t="38469" x="8361363" y="5486400"/>
          <p14:tracePt t="38482" x="8313738" y="5486400"/>
          <p14:tracePt t="38490" x="8294688" y="5495925"/>
          <p14:tracePt t="38503" x="8285163" y="5495925"/>
          <p14:tracePt t="38520" x="8256588" y="5514975"/>
          <p14:tracePt t="38538" x="8229600" y="5514975"/>
          <p14:tracePt t="38542" x="8220075" y="5514975"/>
          <p14:tracePt t="38554" x="8210550" y="5524500"/>
          <p14:tracePt t="38556" x="8201025" y="5524500"/>
          <p14:tracePt t="38570" x="8181975" y="5543550"/>
          <p14:tracePt t="38587" x="8153400" y="5553075"/>
          <p14:tracePt t="38604" x="8124825" y="5572125"/>
          <p14:tracePt t="38621" x="8096250" y="5581650"/>
          <p14:tracePt t="38637" x="8077200" y="5581650"/>
          <p14:tracePt t="38653" x="8039100" y="5591175"/>
          <p14:tracePt t="38670" x="8029575" y="5600700"/>
          <p14:tracePt t="38687" x="8020050" y="5600700"/>
          <p14:tracePt t="38704" x="8002588" y="5608638"/>
          <p14:tracePt t="38720" x="7993063" y="5608638"/>
          <p14:tracePt t="38741" x="7983538" y="5608638"/>
          <p14:tracePt t="38749" x="7945438" y="5608638"/>
          <p14:tracePt t="38769" x="7926388" y="5627688"/>
          <p14:tracePt t="38781" x="7907338" y="5627688"/>
          <p14:tracePt t="38792" x="7869238" y="5637213"/>
          <p14:tracePt t="38803" x="7859713" y="5637213"/>
          <p14:tracePt t="38819" x="7785100" y="5656263"/>
          <p14:tracePt t="38836" x="7727950" y="5656263"/>
          <p14:tracePt t="38853" x="7661275" y="5665788"/>
          <p14:tracePt t="38869" x="7604125" y="5665788"/>
          <p14:tracePt t="38887" x="7519988" y="5684838"/>
          <p14:tracePt t="38904" x="7443788" y="5694363"/>
          <p14:tracePt t="38920" x="7358063" y="5694363"/>
          <p14:tracePt t="38936" x="7283450" y="5694363"/>
          <p14:tracePt t="38954" x="7197725" y="5694363"/>
          <p14:tracePt t="38971" x="7121525" y="5694363"/>
          <p14:tracePt t="38974" x="7094538" y="5694363"/>
          <p14:tracePt t="38989" x="7065963" y="5694363"/>
          <p14:tracePt t="39006" x="7008813" y="5694363"/>
          <p14:tracePt t="39023" x="6951663" y="5694363"/>
          <p14:tracePt t="39039" x="6877050" y="5694363"/>
          <p14:tracePt t="39056" x="6829425" y="5694363"/>
          <p14:tracePt t="39073" x="6762750" y="5694363"/>
          <p14:tracePt t="39089" x="6677025" y="5684838"/>
          <p14:tracePt t="39108" x="6630988" y="5675313"/>
          <p14:tracePt t="39114" x="6611938" y="5656263"/>
          <p14:tracePt t="39118" x="6602413" y="5656263"/>
          <p14:tracePt t="39124" x="6592888" y="5656263"/>
          <p14:tracePt t="39133" x="6583363" y="5646738"/>
          <p14:tracePt t="39140" x="6564313" y="5637213"/>
          <p14:tracePt t="39153" x="6554788" y="5627688"/>
          <p14:tracePt t="39171" x="6545263" y="5627688"/>
          <p14:tracePt t="39187" x="6526213" y="5627688"/>
          <p14:tracePt t="39203" x="6526213" y="5618163"/>
          <p14:tracePt t="39220" x="6507163" y="5608638"/>
          <p14:tracePt t="39236" x="6497638" y="5608638"/>
          <p14:tracePt t="39795" x="6488113" y="5608638"/>
          <p14:tracePt t="39910" x="6488113" y="5618163"/>
          <p14:tracePt t="39964" x="6497638" y="5627688"/>
          <p14:tracePt t="40068" x="6507163" y="5627688"/>
          <p14:tracePt t="40100" x="6516688" y="5627688"/>
          <p14:tracePt t="40108" x="6526213" y="5627688"/>
          <p14:tracePt t="40119" x="6545263" y="5627688"/>
          <p14:tracePt t="40141" x="6611938" y="5627688"/>
          <p14:tracePt t="40158" x="6640513" y="5627688"/>
          <p14:tracePt t="40164" x="6705600" y="5627688"/>
          <p14:tracePt t="40176" x="6734175" y="5627688"/>
          <p14:tracePt t="40186" x="6762750" y="5627688"/>
          <p14:tracePt t="40204" x="6829425" y="5608638"/>
          <p14:tracePt t="40220" x="6913563" y="5572125"/>
          <p14:tracePt t="40237" x="6989763" y="5562600"/>
          <p14:tracePt t="40253" x="7159625" y="5505450"/>
          <p14:tracePt t="40269" x="7264400" y="5467350"/>
          <p14:tracePt t="40286" x="7367588" y="5448300"/>
          <p14:tracePt t="40303" x="7491413" y="5419725"/>
          <p14:tracePt t="40320" x="7594600" y="5381625"/>
          <p14:tracePt t="40338" x="7708900" y="5345113"/>
          <p14:tracePt t="40340" x="7766050" y="5345113"/>
          <p14:tracePt t="40353" x="7812088" y="5345113"/>
          <p14:tracePt t="40355" x="7869238" y="5316538"/>
          <p14:tracePt t="40370" x="7897813" y="5316538"/>
          <p14:tracePt t="40387" x="8002588" y="5307013"/>
          <p14:tracePt t="40403" x="8105775" y="5287963"/>
          <p14:tracePt t="40419" x="8162925" y="5287963"/>
          <p14:tracePt t="40437" x="8256588" y="5268913"/>
          <p14:tracePt t="40453" x="8294688" y="5268913"/>
          <p14:tracePt t="40469" x="8351838" y="5268913"/>
          <p14:tracePt t="40486" x="8399463" y="5268913"/>
          <p14:tracePt t="40503" x="8474075" y="5268913"/>
          <p14:tracePt t="40519" x="8521700" y="5268913"/>
          <p14:tracePt t="40536" x="8597900" y="5268913"/>
          <p14:tracePt t="40552" x="8645525" y="5268913"/>
          <p14:tracePt t="40570" x="8683625" y="5268913"/>
          <p14:tracePt t="40587" x="8729663" y="5268913"/>
          <p14:tracePt t="40590" x="8739188" y="5268913"/>
          <p14:tracePt t="40594" x="8767763" y="5268913"/>
          <p14:tracePt t="40604" x="8796338" y="5278438"/>
          <p14:tracePt t="40619" x="8815388" y="5287963"/>
          <p14:tracePt t="40636" x="8863013" y="5297488"/>
          <p14:tracePt t="40653" x="8928100" y="5316538"/>
          <p14:tracePt t="40670" x="8966200" y="5316538"/>
          <p14:tracePt t="40687" x="8994775" y="5335588"/>
          <p14:tracePt t="40703" x="9013825" y="5335588"/>
          <p14:tracePt t="40719" x="9042400" y="5335588"/>
          <p14:tracePt t="40738" x="9070975" y="5345113"/>
          <p14:tracePt t="40741" x="9090025" y="5345113"/>
          <p14:tracePt t="40752" x="9099550" y="5345113"/>
          <p14:tracePt t="40770" x="9118600" y="5345113"/>
          <p14:tracePt t="40774" x="9128125" y="5345113"/>
          <p14:tracePt t="40786" x="9145588" y="5354638"/>
          <p14:tracePt t="40803" x="9155113" y="5364163"/>
          <p14:tracePt t="40820" x="9164638" y="5364163"/>
          <p14:tracePt t="40859" x="9174163" y="5364163"/>
          <p14:tracePt t="40899" x="9183688" y="5364163"/>
          <p14:tracePt t="40923" x="9183688" y="5372100"/>
          <p14:tracePt t="40940" x="9183688" y="5381625"/>
          <p14:tracePt t="40948" x="9174163" y="5400675"/>
          <p14:tracePt t="40956" x="9155113" y="5419725"/>
          <p14:tracePt t="40970" x="9137650" y="5419725"/>
          <p14:tracePt t="40972" x="9118600" y="5438775"/>
          <p14:tracePt t="40987" x="9099550" y="5448300"/>
          <p14:tracePt t="41003" x="9042400" y="5486400"/>
          <p14:tracePt t="41019" x="8975725" y="5514975"/>
          <p14:tracePt t="41037" x="8937625" y="5543550"/>
          <p14:tracePt t="41053" x="8815388" y="5608638"/>
          <p14:tracePt t="41070" x="8748713" y="5646738"/>
          <p14:tracePt t="41086" x="8701088" y="5665788"/>
          <p14:tracePt t="41102" x="8626475" y="5675313"/>
          <p14:tracePt t="41120" x="8559800" y="5694363"/>
          <p14:tracePt t="41136" x="8502650" y="5703888"/>
          <p14:tracePt t="41152" x="8408988" y="5741988"/>
          <p14:tracePt t="41170" x="8351838" y="5761038"/>
          <p14:tracePt t="41187" x="8275638" y="5770563"/>
          <p14:tracePt t="41203" x="8172450" y="5808663"/>
          <p14:tracePt t="41219" x="8105775" y="5808663"/>
          <p14:tracePt t="41236" x="7993063" y="5835650"/>
          <p14:tracePt t="41253" x="7907338" y="5864225"/>
          <p14:tracePt t="41269" x="7802563" y="5892800"/>
          <p14:tracePt t="41289" x="7718425" y="5930900"/>
          <p14:tracePt t="41305" x="7651750" y="5940425"/>
          <p14:tracePt t="41320" x="7594600" y="5959475"/>
          <p14:tracePt t="41337" x="7566025" y="5959475"/>
          <p14:tracePt t="41354" x="7529513" y="5969000"/>
          <p14:tracePt t="41357" x="7510463" y="5969000"/>
          <p14:tracePt t="41370" x="7491413" y="5997575"/>
          <p14:tracePt t="41387" x="7472363" y="5997575"/>
          <p14:tracePt t="41403" x="7462838" y="5997575"/>
          <p14:tracePt t="41419" x="7434263" y="5997575"/>
          <p14:tracePt t="41435" x="7424738" y="5997575"/>
          <p14:tracePt t="41453" x="7405688" y="5997575"/>
          <p14:tracePt t="41507" x="7386638" y="5997575"/>
          <p14:tracePt t="41524" x="7377113" y="5997575"/>
          <p14:tracePt t="41540" x="7358063" y="5997575"/>
          <p14:tracePt t="41556" x="7348538" y="5997575"/>
          <p14:tracePt t="41573" x="7331075" y="5997575"/>
          <p14:tracePt t="41910" x="7331075" y="5988050"/>
          <p14:tracePt t="41925" x="7331075" y="5978525"/>
          <p14:tracePt t="41942" x="7331075" y="5959475"/>
          <p14:tracePt t="41947" x="7331075" y="5940425"/>
          <p14:tracePt t="41963" x="7339013" y="5940425"/>
          <p14:tracePt t="41974" x="7339013" y="5930900"/>
          <p14:tracePt t="41989" x="7348538" y="5921375"/>
          <p14:tracePt t="42007" x="7348538" y="5911850"/>
          <p14:tracePt t="42022" x="7348538" y="5902325"/>
          <p14:tracePt t="42039" x="7367588" y="5883275"/>
          <p14:tracePt t="42067" x="7367588" y="5873750"/>
          <p14:tracePt t="42076" x="7377113" y="5873750"/>
          <p14:tracePt t="42099" x="7377113" y="5864225"/>
          <p14:tracePt t="42131" x="7377113" y="5854700"/>
          <p14:tracePt t="42147" x="7377113" y="5835650"/>
          <p14:tracePt t="42164" x="7396163" y="5818188"/>
          <p14:tracePt t="42179" x="7396163" y="5808663"/>
          <p14:tracePt t="42189" x="7405688" y="5799138"/>
          <p14:tracePt t="42212" x="7405688" y="5780088"/>
          <p14:tracePt t="42223" x="7415213" y="5770563"/>
          <p14:tracePt t="42243" x="7415213" y="5761038"/>
          <p14:tracePt t="42259" x="7415213" y="5751513"/>
          <p14:tracePt t="42269" x="7424738" y="5741988"/>
          <p14:tracePt t="42285" x="7434263" y="5722938"/>
          <p14:tracePt t="42303" x="7443788" y="5722938"/>
          <p14:tracePt t="42320" x="7453313" y="5713413"/>
          <p14:tracePt t="42336" x="7472363" y="5694363"/>
          <p14:tracePt t="42353" x="7472363" y="5684838"/>
          <p14:tracePt t="42370" x="7491413" y="5665788"/>
          <p14:tracePt t="42386" x="7500938" y="5656263"/>
          <p14:tracePt t="42388" x="7510463" y="5637213"/>
          <p14:tracePt t="42402" x="7529513" y="5618163"/>
          <p14:tracePt t="42420" x="7539038" y="5608638"/>
          <p14:tracePt t="42436" x="7558088" y="5600700"/>
          <p14:tracePt t="42453" x="7566025" y="5591175"/>
          <p14:tracePt t="42483" x="7575550" y="5591175"/>
          <p14:tracePt t="42493" x="7594600" y="5572125"/>
          <p14:tracePt t="42507" x="7604125" y="5562600"/>
          <p14:tracePt t="42523" x="7613650" y="5562600"/>
          <p14:tracePt t="42536" x="7632700" y="5543550"/>
          <p14:tracePt t="42553" x="7661275" y="5534025"/>
          <p14:tracePt t="42570" x="7680325" y="5514975"/>
          <p14:tracePt t="42573" x="7689850" y="5505450"/>
          <p14:tracePt t="42588" x="7699375" y="5486400"/>
          <p14:tracePt t="42602" x="7708900" y="5486400"/>
          <p14:tracePt t="42619" x="7718425" y="5476875"/>
          <p14:tracePt t="42636" x="7747000" y="5457825"/>
          <p14:tracePt t="42653" x="7756525" y="5448300"/>
          <p14:tracePt t="42669" x="7766050" y="5448300"/>
          <p14:tracePt t="42686" x="7775575" y="5448300"/>
          <p14:tracePt t="42703" x="7785100" y="5438775"/>
          <p14:tracePt t="42719" x="7802563" y="5429250"/>
          <p14:tracePt t="42736" x="7821613" y="5419725"/>
          <p14:tracePt t="42753" x="7840663" y="5400675"/>
          <p14:tracePt t="42757" x="7859713" y="5381625"/>
          <p14:tracePt t="42769" x="7878763" y="5372100"/>
          <p14:tracePt t="42786" x="7907338" y="5364163"/>
          <p14:tracePt t="42802" x="7945438" y="5326063"/>
          <p14:tracePt t="42818" x="7964488" y="5307013"/>
          <p14:tracePt t="42835" x="7993063" y="5297488"/>
          <p14:tracePt t="42851" x="8020050" y="5268913"/>
          <p14:tracePt t="42868" x="8039100" y="5259388"/>
          <p14:tracePt t="42886" x="8067675" y="5240338"/>
          <p14:tracePt t="42901" x="8096250" y="5221288"/>
          <p14:tracePt t="42919" x="8105775" y="5211763"/>
          <p14:tracePt t="42935" x="8105775" y="5202238"/>
          <p14:tracePt t="42952" x="8124825" y="5183188"/>
          <p14:tracePt t="42969" x="8134350" y="5183188"/>
          <p14:tracePt t="42987" x="8153400" y="5164138"/>
          <p14:tracePt t="42990" x="8162925" y="5154613"/>
          <p14:tracePt t="43117" x="8124825" y="5154613"/>
          <p14:tracePt t="43133" x="7945438" y="5154613"/>
          <p14:tracePt t="43146" x="7699375" y="5154613"/>
          <p14:tracePt t="43154" x="7548563" y="5154613"/>
          <p14:tracePt t="43173" x="7396163" y="5154613"/>
          <p14:tracePt t="43190" x="6970713" y="5211763"/>
          <p14:tracePt t="43196" x="6667500" y="5259388"/>
          <p14:tracePt t="43219" x="6289675" y="5307013"/>
          <p14:tracePt t="43235" x="5883275" y="5354638"/>
          <p14:tracePt t="43248" x="5551488" y="5372100"/>
          <p14:tracePt t="43264" x="5192713" y="5372100"/>
          <p14:tracePt t="43278" x="4776788" y="5364163"/>
          <p14:tracePt t="43292" x="4435475" y="5364163"/>
          <p14:tracePt t="43300" x="4341813" y="5364163"/>
          <p14:tracePt t="43313" x="4227513" y="5364163"/>
          <p14:tracePt t="43316" x="4171950" y="5364163"/>
          <p14:tracePt t="43324" x="4067175" y="5364163"/>
          <p14:tracePt t="43335" x="3971925" y="5364163"/>
          <p14:tracePt t="43352" x="3802063" y="5364163"/>
          <p14:tracePt t="43369" x="3689350" y="5364163"/>
          <p14:tracePt t="43387" x="3536950" y="5364163"/>
          <p14:tracePt t="43390" x="3462338" y="5364163"/>
          <p14:tracePt t="43403" x="3235325" y="5364163"/>
          <p14:tracePt t="43418" x="3111500" y="5345113"/>
          <p14:tracePt t="43435" x="2846388" y="5307013"/>
          <p14:tracePt t="43452" x="2535238" y="5278438"/>
          <p14:tracePt t="43469" x="2382838" y="5259388"/>
          <p14:tracePt t="43486" x="2251075" y="5221288"/>
          <p14:tracePt t="43502" x="2193925" y="5221288"/>
          <p14:tracePt t="43519" x="2119313" y="5211763"/>
          <p14:tracePt t="43536" x="2062163" y="5202238"/>
          <p14:tracePt t="43552" x="1985963" y="5192713"/>
          <p14:tracePt t="43570" x="1911350" y="5173663"/>
          <p14:tracePt t="43574" x="1873250" y="5173663"/>
          <p14:tracePt t="43586" x="1825625" y="5164138"/>
          <p14:tracePt t="43589" x="1806575" y="5164138"/>
          <p14:tracePt t="43602" x="1758950" y="5164138"/>
          <p14:tracePt t="43604" x="1730375" y="5164138"/>
          <p14:tracePt t="43619" x="1711325" y="5164138"/>
          <p14:tracePt t="43636" x="1665288" y="5137150"/>
          <p14:tracePt t="43652" x="1608138" y="5137150"/>
          <p14:tracePt t="43669" x="1579563" y="5137150"/>
          <p14:tracePt t="43686" x="1522413" y="5137150"/>
          <p14:tracePt t="43702" x="1503363" y="5137150"/>
          <p14:tracePt t="43718" x="1466850" y="5137150"/>
          <p14:tracePt t="43736" x="1438275" y="5137150"/>
          <p14:tracePt t="43752" x="1419225" y="5137150"/>
          <p14:tracePt t="43769" x="1371600" y="5137150"/>
          <p14:tracePt t="43786" x="1362075" y="5137150"/>
          <p14:tracePt t="43789" x="1343025" y="5137150"/>
          <p14:tracePt t="43803" x="1333500" y="5137150"/>
          <p14:tracePt t="43804" x="1314450" y="5137150"/>
          <p14:tracePt t="43819" x="1304925" y="5137150"/>
          <p14:tracePt t="43836" x="1295400" y="5137150"/>
          <p14:tracePt t="43852" x="1266825" y="5137150"/>
          <p14:tracePt t="43869" x="1257300" y="5145088"/>
          <p14:tracePt t="43886" x="1247775" y="5154613"/>
          <p14:tracePt t="43923" x="1239838" y="5154613"/>
          <p14:tracePt t="43933" x="1230313" y="5154613"/>
          <p14:tracePt t="43956" x="1211263" y="5164138"/>
          <p14:tracePt t="44038" x="1201738" y="5173663"/>
          <p14:tracePt t="44172" x="1201738" y="5183188"/>
          <p14:tracePt t="44660" x="1201738" y="5192713"/>
          <p14:tracePt t="44699" x="1211263" y="5192713"/>
          <p14:tracePt t="44724" x="1220788" y="5192713"/>
          <p14:tracePt t="44748" x="1239838" y="5192713"/>
          <p14:tracePt t="44763" x="1247775" y="5192713"/>
          <p14:tracePt t="44771" x="1266825" y="5192713"/>
          <p14:tracePt t="44788" x="1285875" y="5192713"/>
          <p14:tracePt t="44802" x="1295400" y="5192713"/>
          <p14:tracePt t="44827" x="1314450" y="5183188"/>
          <p14:tracePt t="44838" x="1323975" y="5183188"/>
          <p14:tracePt t="44852" x="1343025" y="5183188"/>
          <p14:tracePt t="44868" x="1352550" y="5183188"/>
          <p14:tracePt t="44886" x="1371600" y="5183188"/>
          <p14:tracePt t="44902" x="1390650" y="5183188"/>
          <p14:tracePt t="44919" x="1400175" y="5183188"/>
          <p14:tracePt t="44936" x="1409700" y="5173663"/>
          <p14:tracePt t="44952" x="1428750" y="5164138"/>
          <p14:tracePt t="44969" x="1447800" y="5164138"/>
          <p14:tracePt t="44989" x="1466850" y="5154613"/>
          <p14:tracePt t="45006" x="1484313" y="5154613"/>
          <p14:tracePt t="45019" x="1503363" y="5154613"/>
          <p14:tracePt t="45035" x="1522413" y="5154613"/>
          <p14:tracePt t="45052" x="1579563" y="5137150"/>
          <p14:tracePt t="45069" x="1636713" y="5127625"/>
          <p14:tracePt t="45085" x="1693863" y="5127625"/>
          <p14:tracePt t="45102" x="1758950" y="5127625"/>
          <p14:tracePt t="45119" x="1825625" y="5099050"/>
          <p14:tracePt t="45136" x="1911350" y="5089525"/>
          <p14:tracePt t="45152" x="1985963" y="5089525"/>
          <p14:tracePt t="45169" x="2090738" y="5070475"/>
          <p14:tracePt t="45186" x="2193925" y="5070475"/>
          <p14:tracePt t="45203" x="2241550" y="5070475"/>
          <p14:tracePt t="45219" x="2298700" y="5070475"/>
          <p14:tracePt t="45234" x="2327275" y="5070475"/>
          <p14:tracePt t="45252" x="2346325" y="5070475"/>
          <p14:tracePt t="45268" x="2401888" y="5070475"/>
          <p14:tracePt t="45285" x="2449513" y="5089525"/>
          <p14:tracePt t="45302" x="2478088" y="5099050"/>
          <p14:tracePt t="45319" x="2516188" y="5099050"/>
          <p14:tracePt t="45335" x="2554288" y="5108575"/>
          <p14:tracePt t="45351" x="2582863" y="5127625"/>
          <p14:tracePt t="45368" x="2609850" y="5145088"/>
          <p14:tracePt t="45386" x="2628900" y="5154613"/>
          <p14:tracePt t="45388" x="2667000" y="5173663"/>
          <p14:tracePt t="45402" x="2686050" y="5183188"/>
          <p14:tracePt t="45419" x="2714625" y="5202238"/>
          <p14:tracePt t="45435" x="2733675" y="5211763"/>
          <p14:tracePt t="45452" x="2781300" y="5240338"/>
          <p14:tracePt t="45468" x="2819400" y="5268913"/>
          <p14:tracePt t="45485" x="2855913" y="5287963"/>
          <p14:tracePt t="45502" x="2884488" y="5297488"/>
          <p14:tracePt t="45518" x="2932113" y="5316538"/>
          <p14:tracePt t="45536" x="2970213" y="5335588"/>
          <p14:tracePt t="45552" x="2989263" y="5345113"/>
          <p14:tracePt t="45569" x="3008313" y="5354638"/>
          <p14:tracePt t="45585" x="3017838" y="5354638"/>
          <p14:tracePt t="45587" x="3036888" y="5354638"/>
          <p14:tracePt t="45606" x="3054350" y="5354638"/>
          <p14:tracePt t="45613" x="3111500" y="5381625"/>
          <p14:tracePt t="45636" x="3168650" y="5391150"/>
          <p14:tracePt t="45653" x="3235325" y="5400675"/>
          <p14:tracePt t="45662" x="3309938" y="5438775"/>
          <p14:tracePt t="45671" x="3328988" y="5438775"/>
          <p14:tracePt t="45674" x="3367088" y="5448300"/>
          <p14:tracePt t="45685" x="3414713" y="5467350"/>
          <p14:tracePt t="45702" x="3517900" y="5467350"/>
          <p14:tracePt t="45719" x="3622675" y="5505450"/>
          <p14:tracePt t="45735" x="3679825" y="5514975"/>
          <p14:tracePt t="45752" x="3783013" y="5543550"/>
          <p14:tracePt t="45768" x="3887788" y="5543550"/>
          <p14:tracePt t="45786" x="3981450" y="5553075"/>
          <p14:tracePt t="45789" x="4029075" y="5562600"/>
          <p14:tracePt t="45803" x="4057650" y="5572125"/>
          <p14:tracePt t="45805" x="4095750" y="5572125"/>
          <p14:tracePt t="45819" x="4124325" y="5581650"/>
          <p14:tracePt t="45835" x="4208463" y="5581650"/>
          <p14:tracePt t="45851" x="4275138" y="5600700"/>
          <p14:tracePt t="45868" x="4360863" y="5608638"/>
          <p14:tracePt t="45888" x="4416425" y="5637213"/>
          <p14:tracePt t="45909" x="4464050" y="5637213"/>
          <p14:tracePt t="45915" x="4521200" y="5637213"/>
          <p14:tracePt t="45924" x="4549775" y="5637213"/>
          <p14:tracePt t="45934" x="4606925" y="5637213"/>
          <p14:tracePt t="45951" x="4710113" y="5637213"/>
          <p14:tracePt t="45969" x="4824413" y="5637213"/>
          <p14:tracePt t="45987" x="4937125" y="5637213"/>
          <p14:tracePt t="45990" x="4975225" y="5637213"/>
          <p14:tracePt t="46003" x="5032375" y="5637213"/>
          <p14:tracePt t="46005" x="5097463" y="5637213"/>
          <p14:tracePt t="46019" x="5126038" y="5637213"/>
          <p14:tracePt t="46035" x="5192713" y="5637213"/>
          <p14:tracePt t="46052" x="5249863" y="5637213"/>
          <p14:tracePt t="46068" x="5334000" y="5627688"/>
          <p14:tracePt t="46085" x="5391150" y="5608638"/>
          <p14:tracePt t="46102" x="5457825" y="5608638"/>
          <p14:tracePt t="46118" x="5524500" y="5600700"/>
          <p14:tracePt t="46135" x="5580063" y="5572125"/>
          <p14:tracePt t="46152" x="5646738" y="5553075"/>
          <p14:tracePt t="46168" x="5703888" y="5514975"/>
          <p14:tracePt t="46189" x="5759450" y="5495925"/>
          <p14:tracePt t="46208" x="5807075" y="5476875"/>
          <p14:tracePt t="46216" x="5835650" y="5457825"/>
          <p14:tracePt t="46238" x="5854700" y="5448300"/>
          <p14:tracePt t="46254" x="5902325" y="5419725"/>
          <p14:tracePt t="46271" x="5930900" y="5391150"/>
          <p14:tracePt t="46288" x="5969000" y="5364163"/>
          <p14:tracePt t="46311" x="6005513" y="5354638"/>
          <p14:tracePt t="46332" x="6034088" y="5316538"/>
          <p14:tracePt t="46360" x="6053138" y="5278438"/>
          <p14:tracePt t="46376" x="6062663" y="5278438"/>
          <p14:tracePt t="46393" x="6062663" y="5268913"/>
          <p14:tracePt t="46397" x="6062663" y="5259388"/>
          <p14:tracePt t="46416" x="6072188" y="5240338"/>
          <p14:tracePt t="46435" x="6091238" y="5221288"/>
          <p14:tracePt t="46455" x="6091238" y="5211763"/>
          <p14:tracePt t="46472" x="6119813" y="5173663"/>
          <p14:tracePt t="46486" x="6119813" y="5154613"/>
          <p14:tracePt t="46501" x="6148388" y="5118100"/>
          <p14:tracePt t="46518" x="6148388" y="5099050"/>
          <p14:tracePt t="46534" x="6157913" y="5060950"/>
          <p14:tracePt t="46551" x="6176963" y="5032375"/>
          <p14:tracePt t="46568" x="6176963" y="5022850"/>
          <p14:tracePt t="46584" x="6186488" y="4994275"/>
          <p14:tracePt t="46602" x="6196013" y="4975225"/>
          <p14:tracePt t="46618" x="6205538" y="4965700"/>
          <p14:tracePt t="46667" x="6205538" y="4946650"/>
          <p14:tracePt t="46793" x="6205538" y="4937125"/>
          <p14:tracePt t="46809" x="6186488" y="4937125"/>
          <p14:tracePt t="46831" x="6100763" y="4937125"/>
          <p14:tracePt t="46853" x="6024563" y="4927600"/>
          <p14:tracePt t="46871" x="5921375" y="4927600"/>
          <p14:tracePt t="46888" x="5675313" y="4927600"/>
          <p14:tracePt t="46904" x="5448300" y="4927600"/>
          <p14:tracePt t="46921" x="5278438" y="4927600"/>
          <p14:tracePt t="46939" x="5070475" y="4927600"/>
          <p14:tracePt t="46956" x="4899025" y="4927600"/>
          <p14:tracePt t="46973" x="4700588" y="4927600"/>
          <p14:tracePt t="46981" x="4530725" y="4927600"/>
          <p14:tracePt t="46992" x="4416425" y="4927600"/>
          <p14:tracePt t="47002" x="4341813" y="4927600"/>
          <p14:tracePt t="47005" x="4265613" y="4927600"/>
          <p14:tracePt t="47019" x="4189413" y="4927600"/>
          <p14:tracePt t="47035" x="3981450" y="4927600"/>
          <p14:tracePt t="47051" x="3735388" y="4927600"/>
          <p14:tracePt t="47069" x="3517900" y="4927600"/>
          <p14:tracePt t="47088" x="3348038" y="4927600"/>
          <p14:tracePt t="47105" x="3111500" y="4946650"/>
          <p14:tracePt t="47126" x="2884488" y="5013325"/>
          <p14:tracePt t="47134" x="2809875" y="5041900"/>
          <p14:tracePt t="47142" x="2705100" y="5070475"/>
          <p14:tracePt t="47148" x="2609850" y="5099050"/>
          <p14:tracePt t="47159" x="2525713" y="5108575"/>
          <p14:tracePt t="47172" x="2365375" y="5164138"/>
          <p14:tracePt t="47185" x="2279650" y="5192713"/>
          <p14:tracePt t="47188" x="2203450" y="5202238"/>
          <p14:tracePt t="47202" x="2155825" y="5221288"/>
          <p14:tracePt t="47204" x="2119313" y="5230813"/>
          <p14:tracePt t="47219" x="2071688" y="5249863"/>
          <p14:tracePt t="47235" x="1995488" y="5259388"/>
          <p14:tracePt t="47251" x="1919288" y="5297488"/>
          <p14:tracePt t="47268" x="1787525" y="5345113"/>
          <p14:tracePt t="47284" x="1711325" y="5372100"/>
          <p14:tracePt t="47300" x="1665288" y="5391150"/>
          <p14:tracePt t="47318" x="1627188" y="5419725"/>
          <p14:tracePt t="47335" x="1589088" y="5419725"/>
          <p14:tracePt t="47352" x="1560513" y="5438775"/>
          <p14:tracePt t="47369" x="1550988" y="5448300"/>
          <p14:tracePt t="47386" x="1541463" y="5448300"/>
          <p14:tracePt t="47550" x="1531938" y="5457825"/>
          <p14:tracePt t="47678" x="1541463" y="5457825"/>
          <p14:tracePt t="47693" x="1560513" y="5457825"/>
          <p14:tracePt t="47706" x="1589088" y="5457825"/>
          <p14:tracePt t="47717" x="1617663" y="5457825"/>
          <p14:tracePt t="47734" x="1655763" y="5467350"/>
          <p14:tracePt t="47750" x="1720850" y="5495925"/>
          <p14:tracePt t="47767" x="1778000" y="5505450"/>
          <p14:tracePt t="47784" x="1844675" y="5524500"/>
          <p14:tracePt t="47802" x="1892300" y="5534025"/>
          <p14:tracePt t="47817" x="1966913" y="5562600"/>
          <p14:tracePt t="47834" x="2052638" y="5572125"/>
          <p14:tracePt t="47850" x="2128838" y="5591175"/>
          <p14:tracePt t="47868" x="2232025" y="5600700"/>
          <p14:tracePt t="47887" x="2459038" y="5627688"/>
          <p14:tracePt t="47904" x="2619375" y="5646738"/>
          <p14:tracePt t="47920" x="2771775" y="5665788"/>
          <p14:tracePt t="47939" x="2951163" y="5665788"/>
          <p14:tracePt t="47957" x="3197225" y="5665788"/>
          <p14:tracePt t="47961" x="3273425" y="5665788"/>
          <p14:tracePt t="47967" x="3405188" y="5665788"/>
          <p14:tracePt t="47983" x="3613150" y="5665788"/>
          <p14:tracePt t="48001" x="3802063" y="5665788"/>
          <p14:tracePt t="48016" x="4029075" y="5665788"/>
          <p14:tracePt t="48036" x="4256088" y="5665788"/>
          <p14:tracePt t="48055" x="4425950" y="5665788"/>
          <p14:tracePt t="48068" x="4719638" y="5665788"/>
          <p14:tracePt t="48086" x="4833938" y="5665788"/>
          <p14:tracePt t="48101" x="4937125" y="5665788"/>
          <p14:tracePt t="48117" x="5041900" y="5665788"/>
          <p14:tracePt t="48133" x="5126038" y="5665788"/>
          <p14:tracePt t="48150" x="5202238" y="5665788"/>
          <p14:tracePt t="48166" x="5259388" y="5665788"/>
          <p14:tracePt t="48189" x="5305425" y="5665788"/>
          <p14:tracePt t="48197" x="5343525" y="5665788"/>
          <p14:tracePt t="48220" x="5391150" y="5646738"/>
          <p14:tracePt t="48237" x="5438775" y="5646738"/>
          <p14:tracePt t="48254" x="5505450" y="5637213"/>
          <p14:tracePt t="48270" x="5570538" y="5637213"/>
          <p14:tracePt t="48287" x="5665788" y="5618163"/>
          <p14:tracePt t="48303" x="5732463" y="5608638"/>
          <p14:tracePt t="48320" x="5788025" y="5608638"/>
          <p14:tracePt t="48337" x="5873750" y="5581650"/>
          <p14:tracePt t="48356" x="5949950" y="5572125"/>
          <p14:tracePt t="48372" x="6024563" y="5572125"/>
          <p14:tracePt t="48377" x="6072188" y="5553075"/>
          <p14:tracePt t="48395" x="6129338" y="5543550"/>
          <p14:tracePt t="48400" x="6176963" y="5543550"/>
          <p14:tracePt t="48416" x="6270625" y="5543550"/>
          <p14:tracePt t="48436" x="6384925" y="5543550"/>
          <p14:tracePt t="48451" x="6469063" y="5543550"/>
          <p14:tracePt t="48465" x="6545263" y="5543550"/>
          <p14:tracePt t="48480" x="6602413" y="5543550"/>
          <p14:tracePt t="48494" x="6667500" y="5543550"/>
          <p14:tracePt t="48509" x="6724650" y="5543550"/>
          <p14:tracePt t="48515" x="6753225" y="5543550"/>
          <p14:tracePt t="48535" x="6791325" y="5543550"/>
          <p14:tracePt t="48549" x="6829425" y="5543550"/>
          <p14:tracePt t="48565" x="6867525" y="5543550"/>
          <p14:tracePt t="48583" x="6894513" y="5543550"/>
          <p14:tracePt t="48600" x="6913563" y="5543550"/>
          <p14:tracePt t="48615" x="6942138" y="5543550"/>
          <p14:tracePt t="48630" x="6961188" y="5543550"/>
          <p14:tracePt t="48648" x="6970713" y="5543550"/>
          <p14:tracePt t="48663" x="6980238" y="5543550"/>
          <p14:tracePt t="48679" x="7018338" y="5543550"/>
          <p14:tracePt t="48696" x="7027863" y="5543550"/>
          <p14:tracePt t="48714" x="7065963" y="5543550"/>
          <p14:tracePt t="48718" x="7075488" y="5543550"/>
          <p14:tracePt t="48728" x="7104063" y="5553075"/>
          <p14:tracePt t="48736" x="7112000" y="5553075"/>
          <p14:tracePt t="48739" x="7140575" y="5562600"/>
          <p14:tracePt t="48750" x="7140575" y="5572125"/>
          <p14:tracePt t="48766" x="7207250" y="5581650"/>
          <p14:tracePt t="48783" x="7292975" y="5608638"/>
          <p14:tracePt t="48801" x="7415213" y="5637213"/>
          <p14:tracePt t="48818" x="7558088" y="5694363"/>
          <p14:tracePt t="48834" x="7680325" y="5713413"/>
          <p14:tracePt t="48851" x="7785100" y="5770563"/>
          <p14:tracePt t="48867" x="7869238" y="5789613"/>
          <p14:tracePt t="48884" x="7935913" y="5818188"/>
          <p14:tracePt t="48901" x="8058150" y="5827713"/>
          <p14:tracePt t="48918" x="8220075" y="5883275"/>
          <p14:tracePt t="48934" x="8304213" y="5902325"/>
          <p14:tracePt t="48950" x="8351838" y="5921375"/>
          <p14:tracePt t="49003" x="8351838" y="5930900"/>
          <p14:tracePt t="49019" x="8323263" y="5930900"/>
          <p14:tracePt t="49025" x="8256588" y="5930900"/>
          <p14:tracePt t="49035" x="8172450" y="5959475"/>
          <p14:tracePt t="49049" x="8058150" y="5978525"/>
          <p14:tracePt t="49066" x="7766050" y="6081713"/>
          <p14:tracePt t="49082" x="7283450" y="6224588"/>
          <p14:tracePt t="49100" x="6989763" y="6327775"/>
          <p14:tracePt t="49117" x="6659563" y="6423025"/>
          <p14:tracePt t="49133" x="6280150" y="6516688"/>
          <p14:tracePt t="49150" x="5816600" y="6659563"/>
          <p14:tracePt t="49167" x="5429250" y="6772275"/>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110BA01-8798-D640-C7DD-78DBE72D96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121DA-755F-8643-C9F3-D03812B6B15B}"/>
              </a:ext>
            </a:extLst>
          </p:cNvPr>
          <p:cNvSpPr>
            <a:spLocks noGrp="1"/>
          </p:cNvSpPr>
          <p:nvPr>
            <p:ph type="title"/>
          </p:nvPr>
        </p:nvSpPr>
        <p:spPr>
          <a:xfrm>
            <a:off x="6924782" y="152164"/>
            <a:ext cx="4947587" cy="1174799"/>
          </a:xfrm>
        </p:spPr>
        <p:txBody>
          <a:bodyPr anchor="ctr">
            <a:normAutofit fontScale="90000"/>
          </a:bodyPr>
          <a:lstStyle/>
          <a:p>
            <a:pPr algn="r"/>
            <a:r>
              <a:rPr lang="en-US" sz="3200" dirty="0"/>
              <a:t>Data Analysis and Insights</a:t>
            </a:r>
            <a:br>
              <a:rPr lang="en-US" sz="3200" dirty="0"/>
            </a:br>
            <a:endParaRPr lang="en-US" sz="4800" dirty="0"/>
          </a:p>
        </p:txBody>
      </p:sp>
      <p:sp>
        <p:nvSpPr>
          <p:cNvPr id="10" name="Freeform: Shape 9">
            <a:extLst>
              <a:ext uri="{FF2B5EF4-FFF2-40B4-BE49-F238E27FC236}">
                <a16:creationId xmlns:a16="http://schemas.microsoft.com/office/drawing/2014/main" id="{8598B132-658A-928F-C688-90609E4EA0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14AD37D4-765C-FCFF-FC09-2E36C2A25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14" name="Content Placeholder 13">
            <a:extLst>
              <a:ext uri="{FF2B5EF4-FFF2-40B4-BE49-F238E27FC236}">
                <a16:creationId xmlns:a16="http://schemas.microsoft.com/office/drawing/2014/main" id="{3595C18C-8FAF-45D9-8513-83903A1FBE0F}"/>
              </a:ext>
            </a:extLst>
          </p:cNvPr>
          <p:cNvGraphicFramePr>
            <a:graphicFrameLocks noGrp="1"/>
          </p:cNvGraphicFramePr>
          <p:nvPr>
            <p:ph idx="1"/>
            <p:extLst>
              <p:ext uri="{D42A27DB-BD31-4B8C-83A1-F6EECF244321}">
                <p14:modId xmlns:p14="http://schemas.microsoft.com/office/powerpoint/2010/main" val="831492393"/>
              </p:ext>
            </p:extLst>
          </p:nvPr>
        </p:nvGraphicFramePr>
        <p:xfrm>
          <a:off x="4160100" y="934948"/>
          <a:ext cx="6853797" cy="5085708"/>
        </p:xfrm>
        <a:graphic>
          <a:graphicData uri="http://schemas.openxmlformats.org/drawingml/2006/chart">
            <c:chart xmlns:c="http://schemas.openxmlformats.org/drawingml/2006/chart" xmlns:r="http://schemas.openxmlformats.org/officeDocument/2006/relationships" r:id="rId4"/>
          </a:graphicData>
        </a:graphic>
      </p:graphicFrame>
      <p:sp>
        <p:nvSpPr>
          <p:cNvPr id="15" name="TextBox 14">
            <a:extLst>
              <a:ext uri="{FF2B5EF4-FFF2-40B4-BE49-F238E27FC236}">
                <a16:creationId xmlns:a16="http://schemas.microsoft.com/office/drawing/2014/main" id="{4E275BEA-2763-13B7-4157-95246B61B52F}"/>
              </a:ext>
            </a:extLst>
          </p:cNvPr>
          <p:cNvSpPr txBox="1"/>
          <p:nvPr/>
        </p:nvSpPr>
        <p:spPr>
          <a:xfrm>
            <a:off x="67639" y="1808252"/>
            <a:ext cx="3647326" cy="3693319"/>
          </a:xfrm>
          <a:prstGeom prst="rect">
            <a:avLst/>
          </a:prstGeom>
          <a:noFill/>
        </p:spPr>
        <p:txBody>
          <a:bodyPr wrap="square" rtlCol="0">
            <a:spAutoFit/>
          </a:bodyPr>
          <a:lstStyle/>
          <a:p>
            <a:r>
              <a:rPr lang="en-US" dirty="0"/>
              <a:t>There is a high influx  of refugees from :</a:t>
            </a:r>
          </a:p>
          <a:p>
            <a:pPr marL="285750" indent="-285750">
              <a:buFont typeface="Wingdings" panose="05000000000000000000" pitchFamily="2" charset="2"/>
              <a:buChar char="v"/>
            </a:pPr>
            <a:r>
              <a:rPr lang="en-US" dirty="0"/>
              <a:t>war torn countries such as Ukraine.</a:t>
            </a:r>
          </a:p>
          <a:p>
            <a:pPr marL="285750" indent="-285750">
              <a:buFont typeface="Wingdings" panose="05000000000000000000" pitchFamily="2" charset="2"/>
              <a:buChar char="v"/>
            </a:pPr>
            <a:r>
              <a:rPr lang="en-US" dirty="0"/>
              <a:t>Countries where human rights are not a constitutional right (China, Pakistan)</a:t>
            </a:r>
          </a:p>
          <a:p>
            <a:pPr marL="285750" indent="-285750">
              <a:buFont typeface="Wingdings" panose="05000000000000000000" pitchFamily="2" charset="2"/>
              <a:buChar char="v"/>
            </a:pPr>
            <a:r>
              <a:rPr lang="en-US" dirty="0"/>
              <a:t>Countries that experienced severe natural disaster(Haiti)</a:t>
            </a:r>
          </a:p>
          <a:p>
            <a:pPr marL="285750" indent="-285750">
              <a:buFont typeface="Wingdings" panose="05000000000000000000" pitchFamily="2" charset="2"/>
              <a:buChar char="v"/>
            </a:pPr>
            <a:r>
              <a:rPr lang="en-US" dirty="0"/>
              <a:t>Countries where civil unrest, kidnapping and other heinous crimes are rampant(Columbia)</a:t>
            </a:r>
          </a:p>
        </p:txBody>
      </p:sp>
      <p:pic>
        <p:nvPicPr>
          <p:cNvPr id="4" name="Audio 3">
            <a:hlinkClick r:id="" action="ppaction://media"/>
            <a:extLst>
              <a:ext uri="{FF2B5EF4-FFF2-40B4-BE49-F238E27FC236}">
                <a16:creationId xmlns:a16="http://schemas.microsoft.com/office/drawing/2014/main" id="{6866327E-6696-6C18-CD77-3A7F8015538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82037020"/>
      </p:ext>
    </p:extLst>
  </p:cSld>
  <p:clrMapOvr>
    <a:masterClrMapping/>
  </p:clrMapOvr>
  <mc:AlternateContent xmlns:mc="http://schemas.openxmlformats.org/markup-compatibility/2006" xmlns:p14="http://schemas.microsoft.com/office/powerpoint/2010/main">
    <mc:Choice Requires="p14">
      <p:transition spd="slow" p14:dur="2000" advTm="66435"/>
    </mc:Choice>
    <mc:Fallback xmlns="">
      <p:transition spd="slow" advTm="66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050" x="2657475" y="6762750"/>
          <p14:tracePt t="1060" x="2705100" y="6716713"/>
          <p14:tracePt t="1077" x="2800350" y="6592888"/>
          <p14:tracePt t="1093" x="2913063" y="6423025"/>
          <p14:tracePt t="1111" x="3017838" y="6289675"/>
          <p14:tracePt t="1127" x="3111500" y="6157913"/>
          <p14:tracePt t="1144" x="3225800" y="6007100"/>
          <p14:tracePt t="1160" x="3309938" y="5902325"/>
          <p14:tracePt t="1177" x="3376613" y="5808663"/>
          <p14:tracePt t="1193" x="3498850" y="5637213"/>
          <p14:tracePt t="1210" x="3546475" y="5572125"/>
          <p14:tracePt t="1226" x="3603625" y="5514975"/>
          <p14:tracePt t="1244" x="3641725" y="5467350"/>
          <p14:tracePt t="1260" x="3698875" y="5400675"/>
          <p14:tracePt t="1276" x="3735388" y="5372100"/>
          <p14:tracePt t="1293" x="3783013" y="5326063"/>
          <p14:tracePt t="1314" x="3849688" y="5278438"/>
          <p14:tracePt t="1331" x="3916363" y="5230813"/>
          <p14:tracePt t="1347" x="3971925" y="5202238"/>
          <p14:tracePt t="1363" x="4038600" y="5145088"/>
          <p14:tracePt t="1380" x="4114800" y="5099050"/>
          <p14:tracePt t="1398" x="4198938" y="5041900"/>
          <p14:tracePt t="1413" x="4246563" y="4994275"/>
          <p14:tracePt t="1421" x="4265613" y="4975225"/>
          <p14:tracePt t="1477" x="4370388" y="4918075"/>
          <p14:tracePt t="1495" x="4389438" y="4900613"/>
          <p14:tracePt t="1509" x="4398963" y="4900613"/>
          <p14:tracePt t="1524" x="4416425" y="4891088"/>
          <p14:tracePt t="1537" x="4425950" y="4891088"/>
          <p14:tracePt t="1554" x="4435475" y="4891088"/>
          <p14:tracePt t="2225" x="4445000" y="4881563"/>
          <p14:tracePt t="2256" x="4454525" y="4881563"/>
          <p14:tracePt t="2265" x="4492625" y="4881563"/>
          <p14:tracePt t="2277" x="4511675" y="4872038"/>
          <p14:tracePt t="2293" x="4521200" y="4872038"/>
          <p14:tracePt t="2310" x="4530725" y="4872038"/>
          <p14:tracePt t="2327" x="4549775" y="4872038"/>
          <p14:tracePt t="2343" x="4559300" y="4872038"/>
          <p14:tracePt t="2360" x="4578350" y="4852988"/>
          <p14:tracePt t="2393" x="4597400" y="4852988"/>
          <p14:tracePt t="2401" x="4606925" y="4852988"/>
          <p14:tracePt t="2414" x="4625975" y="4852988"/>
          <p14:tracePt t="2436" x="4633913" y="4852988"/>
          <p14:tracePt t="2676" x="4643438" y="4852988"/>
          <p14:tracePt t="2702" x="4643438" y="4862513"/>
          <p14:tracePt t="2773" x="4652963" y="4881563"/>
          <p14:tracePt t="2802" x="4652963" y="4891088"/>
          <p14:tracePt t="2820" x="4662488" y="4910138"/>
          <p14:tracePt t="2836" x="4681538" y="4927600"/>
          <p14:tracePt t="2841" x="4691063" y="4946650"/>
          <p14:tracePt t="2873" x="4700588" y="4946650"/>
          <p14:tracePt t="2898" x="4710113" y="4956175"/>
          <p14:tracePt t="2921" x="4710113" y="4965700"/>
          <p14:tracePt t="2929" x="4710113" y="4984750"/>
          <p14:tracePt t="2947" x="4719638" y="5003800"/>
          <p14:tracePt t="2961" x="4719638" y="5013325"/>
          <p14:tracePt t="2978" x="4729163" y="5041900"/>
          <p14:tracePt t="2994" x="4738688" y="5041900"/>
          <p14:tracePt t="3089" x="4738688" y="5060950"/>
          <p14:tracePt t="3121" x="4738688" y="5070475"/>
          <p14:tracePt t="3148" x="4738688" y="5089525"/>
          <p14:tracePt t="3154" x="4738688" y="5099050"/>
          <p14:tracePt t="3275" x="4748213" y="5108575"/>
          <p14:tracePt t="3287" x="4757738" y="5108575"/>
          <p14:tracePt t="3294" x="4786313" y="5108575"/>
          <p14:tracePt t="3306" x="4805363" y="5099050"/>
          <p14:tracePt t="3316" x="4814888" y="5089525"/>
          <p14:tracePt t="3338" x="4814888" y="5080000"/>
          <p14:tracePt t="3353" x="4824413" y="5051425"/>
          <p14:tracePt t="3433" x="4824413" y="5022850"/>
          <p14:tracePt t="3441" x="4860925" y="4946650"/>
          <p14:tracePt t="3449" x="4899025" y="4881563"/>
          <p14:tracePt t="3460" x="4975225" y="4776788"/>
          <p14:tracePt t="3477" x="5154613" y="4511675"/>
          <p14:tracePt t="3493" x="5391150" y="4229100"/>
          <p14:tracePt t="3510" x="5656263" y="3925888"/>
          <p14:tracePt t="3526" x="6024563" y="3538538"/>
          <p14:tracePt t="3543" x="6365875" y="3159125"/>
          <p14:tracePt t="3560" x="6877050" y="2695575"/>
          <p14:tracePt t="3577" x="7348538" y="2241550"/>
          <p14:tracePt t="3594" x="7850188" y="1674813"/>
          <p14:tracePt t="3610" x="8521700" y="917575"/>
          <p14:tracePt t="3627" x="8882063" y="444500"/>
          <p14:tracePt t="4514" x="7585075" y="227013"/>
          <p14:tracePt t="4521" x="7386638" y="434975"/>
          <p14:tracePt t="4530" x="7235825" y="614363"/>
          <p14:tracePt t="4544" x="7065963" y="822325"/>
          <p14:tracePt t="4561" x="6904038" y="1012825"/>
          <p14:tracePt t="4564" x="6894513" y="1030288"/>
          <p14:tracePt t="4577" x="6858000" y="1096963"/>
          <p14:tracePt t="4594" x="6791325" y="1239838"/>
          <p14:tracePt t="4610" x="6667500" y="1419225"/>
          <p14:tracePt t="4627" x="6592888" y="1550988"/>
          <p14:tracePt t="4643" x="6526213" y="1665288"/>
          <p14:tracePt t="4660" x="6440488" y="1778000"/>
          <p14:tracePt t="4676" x="6337300" y="1882775"/>
          <p14:tracePt t="4693" x="6213475" y="2024063"/>
          <p14:tracePt t="4710" x="6110288" y="2128838"/>
          <p14:tracePt t="4726" x="6034088" y="2241550"/>
          <p14:tracePt t="4742" x="5969000" y="2336800"/>
          <p14:tracePt t="4759" x="5959475" y="2411413"/>
          <p14:tracePt t="4777" x="5940425" y="2497138"/>
          <p14:tracePt t="4792" x="5921375" y="2573338"/>
          <p14:tracePt t="4809" x="5921375" y="2657475"/>
          <p14:tracePt t="4829" x="5921375" y="2686050"/>
          <p14:tracePt t="4846" x="5921375" y="2714625"/>
          <p14:tracePt t="4862" x="5921375" y="2733675"/>
          <p14:tracePt t="4885" x="5930900" y="2743200"/>
          <p14:tracePt t="5003" x="5940425" y="2743200"/>
          <p14:tracePt t="5020" x="5969000" y="2743200"/>
          <p14:tracePt t="5034" x="6005513" y="2743200"/>
          <p14:tracePt t="5047" x="6024563" y="2743200"/>
          <p14:tracePt t="5063" x="6053138" y="2724150"/>
          <p14:tracePt t="5079" x="6081713" y="2714625"/>
          <p14:tracePt t="5098" x="6138863" y="2695575"/>
          <p14:tracePt t="5105" x="6167438" y="2686050"/>
          <p14:tracePt t="5109" x="6196013" y="2657475"/>
          <p14:tracePt t="5116" x="6232525" y="2647950"/>
          <p14:tracePt t="5123" x="6261100" y="2628900"/>
          <p14:tracePt t="5134" x="6289675" y="2620963"/>
          <p14:tracePt t="5144" x="6337300" y="2601913"/>
          <p14:tracePt t="5160" x="6432550" y="2563813"/>
          <p14:tracePt t="5177" x="6573838" y="2506663"/>
          <p14:tracePt t="5194" x="6705600" y="2439988"/>
          <p14:tracePt t="5211" x="6819900" y="2393950"/>
          <p14:tracePt t="5228" x="6970713" y="2336800"/>
          <p14:tracePt t="5245" x="7085013" y="2279650"/>
          <p14:tracePt t="5261" x="7188200" y="2232025"/>
          <p14:tracePt t="5278" x="7302500" y="2184400"/>
          <p14:tracePt t="5294" x="7424738" y="2128838"/>
          <p14:tracePt t="5310" x="7510463" y="2100263"/>
          <p14:tracePt t="5327" x="7585075" y="2062163"/>
          <p14:tracePt t="5345" x="7680325" y="2033588"/>
          <p14:tracePt t="5348" x="7708900" y="2005013"/>
          <p14:tracePt t="5360" x="7747000" y="1995488"/>
          <p14:tracePt t="5362" x="7785100" y="1985963"/>
          <p14:tracePt t="5377" x="7802563" y="1976438"/>
          <p14:tracePt t="5393" x="7850188" y="1947863"/>
          <p14:tracePt t="5411" x="7878763" y="1939925"/>
          <p14:tracePt t="5428" x="7964488" y="1911350"/>
          <p14:tracePt t="5446" x="8012113" y="1892300"/>
          <p14:tracePt t="5463" x="8067675" y="1882775"/>
          <p14:tracePt t="5479" x="8115300" y="1854200"/>
          <p14:tracePt t="5498" x="8153400" y="1854200"/>
          <p14:tracePt t="5506" x="8191500" y="1844675"/>
          <p14:tracePt t="5521" x="8220075" y="1825625"/>
          <p14:tracePt t="5535" x="8247063" y="1825625"/>
          <p14:tracePt t="5542" x="8256588" y="1825625"/>
          <p14:tracePt t="5554" x="8285163" y="1816100"/>
          <p14:tracePt t="5573" x="8351838" y="1787525"/>
          <p14:tracePt t="5587" x="8408988" y="1787525"/>
          <p14:tracePt t="5604" x="8483600" y="1749425"/>
          <p14:tracePt t="5618" x="8531225" y="1749425"/>
          <p14:tracePt t="5629" x="8559800" y="1730375"/>
          <p14:tracePt t="5643" x="8626475" y="1720850"/>
          <p14:tracePt t="5659" x="8693150" y="1703388"/>
          <p14:tracePt t="5677" x="8720138" y="1703388"/>
          <p14:tracePt t="5698" x="8758238" y="1693863"/>
          <p14:tracePt t="5705" x="8815388" y="1684338"/>
          <p14:tracePt t="5720" x="8824913" y="1674813"/>
          <p14:tracePt t="5735" x="8843963" y="1665288"/>
          <p14:tracePt t="5740" x="8872538" y="1665288"/>
          <p14:tracePt t="5750" x="8882063" y="1665288"/>
          <p14:tracePt t="5761" x="8901113" y="1665288"/>
          <p14:tracePt t="5764" x="8910638" y="1665288"/>
          <p14:tracePt t="5776" x="8947150" y="1646238"/>
          <p14:tracePt t="5778" x="8956675" y="1646238"/>
          <p14:tracePt t="5794" x="8966200" y="1646238"/>
          <p14:tracePt t="5813" x="8994775" y="1636713"/>
          <p14:tracePt t="5829" x="9023350" y="1636713"/>
          <p14:tracePt t="5846" x="9042400" y="1636713"/>
          <p14:tracePt t="5864" x="9070975" y="1636713"/>
          <p14:tracePt t="5873" x="9099550" y="1627188"/>
          <p14:tracePt t="5886" x="9109075" y="1617663"/>
          <p14:tracePt t="5903" x="9118600" y="1617663"/>
          <p14:tracePt t="5937" x="9145588" y="1617663"/>
          <p14:tracePt t="5961" x="9164638" y="1617663"/>
          <p14:tracePt t="5968" x="9174163" y="1617663"/>
          <p14:tracePt t="5979" x="9183688" y="1608138"/>
          <p14:tracePt t="5992" x="9193213" y="1608138"/>
          <p14:tracePt t="6009" x="9212263" y="1608138"/>
          <p14:tracePt t="6026" x="9269413" y="1608138"/>
          <p14:tracePt t="6043" x="9307513" y="1598613"/>
          <p14:tracePt t="6062" x="9336088" y="1589088"/>
          <p14:tracePt t="6079" x="9372600" y="1579563"/>
          <p14:tracePt t="6096" x="9382125" y="1579563"/>
          <p14:tracePt t="6114" x="9439275" y="1579563"/>
          <p14:tracePt t="6122" x="9467850" y="1579563"/>
          <p14:tracePt t="6139" x="9505950" y="1560513"/>
          <p14:tracePt t="6155" x="9544050" y="1560513"/>
          <p14:tracePt t="6169" x="9582150" y="1560513"/>
          <p14:tracePt t="6187" x="9637713" y="1550988"/>
          <p14:tracePt t="6203" x="9666288" y="1550988"/>
          <p14:tracePt t="6218" x="9685338" y="1550988"/>
          <p14:tracePt t="6229" x="9694863" y="1550988"/>
          <p14:tracePt t="6259" x="9713913" y="1550988"/>
          <p14:tracePt t="6272" x="9723438" y="1550988"/>
          <p14:tracePt t="6286" x="9742488" y="1550988"/>
          <p14:tracePt t="6307" x="9761538" y="1550988"/>
          <p14:tracePt t="6334" x="9771063" y="1550988"/>
          <p14:tracePt t="6708" x="9780588" y="1550988"/>
          <p14:tracePt t="6747" x="9780588" y="1560513"/>
          <p14:tracePt t="6754" x="9780588" y="1570038"/>
          <p14:tracePt t="6764" x="9799638" y="1579563"/>
          <p14:tracePt t="6780" x="9799638" y="1589088"/>
          <p14:tracePt t="6797" x="9799638" y="1598613"/>
          <p14:tracePt t="6809" x="9809163" y="1608138"/>
          <p14:tracePt t="6826" x="9809163" y="1636713"/>
          <p14:tracePt t="6843" x="9809163" y="1646238"/>
          <p14:tracePt t="6860" x="9809163" y="1674813"/>
          <p14:tracePt t="6877" x="9826625" y="1703388"/>
          <p14:tracePt t="6896" x="9826625" y="1749425"/>
          <p14:tracePt t="6910" x="9836150" y="1778000"/>
          <p14:tracePt t="6926" x="9836150" y="1797050"/>
          <p14:tracePt t="6943" x="9836150" y="1835150"/>
          <p14:tracePt t="6961" x="9836150" y="1863725"/>
          <p14:tracePt t="6964" x="9836150" y="1892300"/>
          <p14:tracePt t="6979" x="9836150" y="1911350"/>
          <p14:tracePt t="6996" x="9836150" y="1930400"/>
          <p14:tracePt t="7013" x="9836150" y="1966913"/>
          <p14:tracePt t="7029" x="9836150" y="2014538"/>
          <p14:tracePt t="7046" x="9836150" y="2033588"/>
          <p14:tracePt t="7062" x="9836150" y="2052638"/>
          <p14:tracePt t="7080" x="9836150" y="2071688"/>
          <p14:tracePt t="7095" x="9836150" y="2090738"/>
          <p14:tracePt t="7114" x="9836150" y="2100263"/>
          <p14:tracePt t="7127" x="9836150" y="2119313"/>
          <p14:tracePt t="7144" x="9836150" y="2147888"/>
          <p14:tracePt t="7161" x="9836150" y="2174875"/>
          <p14:tracePt t="7176" x="9836150" y="2212975"/>
          <p14:tracePt t="7192" x="9836150" y="2222500"/>
          <p14:tracePt t="7210" x="9836150" y="2260600"/>
          <p14:tracePt t="7226" x="9836150" y="2289175"/>
          <p14:tracePt t="7243" x="9836150" y="2298700"/>
          <p14:tracePt t="7259" x="9836150" y="2317750"/>
          <p14:tracePt t="7275" x="9826625" y="2336800"/>
          <p14:tracePt t="7293" x="9826625" y="2346325"/>
          <p14:tracePt t="7308" x="9818688" y="2374900"/>
          <p14:tracePt t="7325" x="9809163" y="2384425"/>
          <p14:tracePt t="7347" x="9809163" y="2393950"/>
          <p14:tracePt t="7362" x="9799638" y="2401888"/>
          <p14:tracePt t="7386" x="9799638" y="2420938"/>
          <p14:tracePt t="7418" x="9799638" y="2439988"/>
          <p14:tracePt t="7434" x="9780588" y="2459038"/>
          <p14:tracePt t="7446" x="9771063" y="2478088"/>
          <p14:tracePt t="7468" x="9761538" y="2516188"/>
          <p14:tracePt t="7480" x="9752013" y="2525713"/>
          <p14:tracePt t="7496" x="9752013" y="2535238"/>
          <p14:tracePt t="7513" x="9742488" y="2554288"/>
          <p14:tracePt t="7530" x="9742488" y="2563813"/>
          <p14:tracePt t="7539" x="9732963" y="2582863"/>
          <p14:tracePt t="7553" x="9713913" y="2611438"/>
          <p14:tracePt t="7562" x="9685338" y="2647950"/>
          <p14:tracePt t="7578" x="9666288" y="2667000"/>
          <p14:tracePt t="7592" x="9656763" y="2686050"/>
          <p14:tracePt t="7610" x="9647238" y="2714625"/>
          <p14:tracePt t="7627" x="9618663" y="2771775"/>
          <p14:tracePt t="7646" x="9609138" y="2790825"/>
          <p14:tracePt t="7662" x="9599613" y="2828925"/>
          <p14:tracePt t="7679" x="9582150" y="2857500"/>
          <p14:tracePt t="7696" x="9572625" y="2884488"/>
          <p14:tracePt t="7713" x="9553575" y="2922588"/>
          <p14:tracePt t="7720" x="9544050" y="2941638"/>
          <p14:tracePt t="7725" x="9544050" y="2951163"/>
          <p14:tracePt t="7742" x="9544050" y="2979738"/>
          <p14:tracePt t="7757" x="9534525" y="2989263"/>
          <p14:tracePt t="7771" x="9534525" y="2998788"/>
          <p14:tracePt t="7787" x="9534525" y="3017838"/>
          <p14:tracePt t="7852" x="9534525" y="3027363"/>
          <p14:tracePt t="7867" x="9525000" y="3036888"/>
          <p14:tracePt t="7881" x="9525000" y="3046413"/>
          <p14:tracePt t="7895" x="9525000" y="3065463"/>
          <p14:tracePt t="7913" x="9525000" y="3074988"/>
          <p14:tracePt t="7930" x="9505950" y="3092450"/>
          <p14:tracePt t="7933" x="9505950" y="3101975"/>
          <p14:tracePt t="7942" x="9505950" y="3111500"/>
          <p14:tracePt t="7960" x="9496425" y="3130550"/>
          <p14:tracePt t="7963" x="9496425" y="3140075"/>
          <p14:tracePt t="7977" x="9486900" y="3178175"/>
          <p14:tracePt t="7996" x="9477375" y="3197225"/>
          <p14:tracePt t="8013" x="9467850" y="3235325"/>
          <p14:tracePt t="8029" x="9448800" y="3263900"/>
          <p14:tracePt t="8045" x="9420225" y="3338513"/>
          <p14:tracePt t="8062" x="9420225" y="3367088"/>
          <p14:tracePt t="8079" x="9410700" y="3405188"/>
          <p14:tracePt t="8096" x="9391650" y="3424238"/>
          <p14:tracePt t="8114" x="9382125" y="3452813"/>
          <p14:tracePt t="8120" x="9364663" y="3490913"/>
          <p14:tracePt t="8126" x="9355138" y="3490913"/>
          <p14:tracePt t="8140" x="9336088" y="3519488"/>
          <p14:tracePt t="8153" x="9326563" y="3538538"/>
          <p14:tracePt t="8170" x="9307513" y="3556000"/>
          <p14:tracePt t="8187" x="9307513" y="3565525"/>
          <p14:tracePt t="8202" x="9288463" y="3575050"/>
          <p14:tracePt t="8211" x="9278938" y="3575050"/>
          <p14:tracePt t="8225" x="9259888" y="3584575"/>
          <p14:tracePt t="8242" x="9240838" y="3594100"/>
          <p14:tracePt t="8261" x="9183688" y="3613150"/>
          <p14:tracePt t="8278" x="9164638" y="3622675"/>
          <p14:tracePt t="8298" x="9137650" y="3622675"/>
          <p14:tracePt t="8303" x="9118600" y="3632200"/>
          <p14:tracePt t="8306" x="9099550" y="3641725"/>
          <p14:tracePt t="8312" x="9080500" y="3641725"/>
          <p14:tracePt t="8328" x="9070975" y="3641725"/>
          <p14:tracePt t="8362" x="9051925" y="3641725"/>
          <p14:tracePt t="8401" x="9032875" y="3641725"/>
          <p14:tracePt t="8417" x="9004300" y="3641725"/>
          <p14:tracePt t="8432" x="8994775" y="3641725"/>
          <p14:tracePt t="8441" x="8975725" y="3641725"/>
          <p14:tracePt t="8456" x="8966200" y="3641725"/>
          <p14:tracePt t="8465" x="8947150" y="3641725"/>
          <p14:tracePt t="8476" x="8928100" y="3622675"/>
          <p14:tracePt t="8492" x="8918575" y="3622675"/>
          <p14:tracePt t="8509" x="8891588" y="3613150"/>
          <p14:tracePt t="8525" x="8843963" y="3603625"/>
          <p14:tracePt t="8542" x="8805863" y="3584575"/>
          <p14:tracePt t="8560" x="8748713" y="3584575"/>
          <p14:tracePt t="8563" x="8701088" y="3565525"/>
          <p14:tracePt t="8577" x="8674100" y="3565525"/>
          <p14:tracePt t="8579" x="8616950" y="3565525"/>
          <p14:tracePt t="8596" x="8569325" y="3556000"/>
          <p14:tracePt t="8612" x="8474075" y="3556000"/>
          <p14:tracePt t="8628" x="8370888" y="3556000"/>
          <p14:tracePt t="8645" x="8275638" y="3556000"/>
          <p14:tracePt t="8662" x="8096250" y="3556000"/>
          <p14:tracePt t="8679" x="7964488" y="3556000"/>
          <p14:tracePt t="8696" x="7888288" y="3556000"/>
          <p14:tracePt t="8714" x="7802563" y="3556000"/>
          <p14:tracePt t="8723" x="7766050" y="3556000"/>
          <p14:tracePt t="8741" x="7689850" y="3575050"/>
          <p14:tracePt t="8753" x="7642225" y="3594100"/>
          <p14:tracePt t="8772" x="7594600" y="3613150"/>
          <p14:tracePt t="8787" x="7558088" y="3622675"/>
          <p14:tracePt t="8803" x="7510463" y="3651250"/>
          <p14:tracePt t="8819" x="7443788" y="3679825"/>
          <p14:tracePt t="8836" x="7405688" y="3698875"/>
          <p14:tracePt t="8847" x="7386638" y="3717925"/>
          <p14:tracePt t="8853" x="7377113" y="3717925"/>
          <p14:tracePt t="8869" x="7331075" y="3746500"/>
          <p14:tracePt t="8883" x="7283450" y="3783013"/>
          <p14:tracePt t="8891" x="7264400" y="3802063"/>
          <p14:tracePt t="8906" x="7197725" y="3849688"/>
          <p14:tracePt t="8924" x="7150100" y="3887788"/>
          <p14:tracePt t="8935" x="7121525" y="3925888"/>
          <p14:tracePt t="8940" x="7104063" y="3944938"/>
          <p14:tracePt t="8951" x="7085013" y="3963988"/>
          <p14:tracePt t="8956" x="7065963" y="3983038"/>
          <p14:tracePt t="8967" x="7037388" y="4000500"/>
          <p14:tracePt t="8973" x="7027863" y="4019550"/>
          <p14:tracePt t="8986" x="7008813" y="4086225"/>
          <p14:tracePt t="9002" x="6980238" y="4133850"/>
          <p14:tracePt t="9019" x="6951663" y="4162425"/>
          <p14:tracePt t="9032" x="6923088" y="4210050"/>
          <p14:tracePt t="9042" x="6913563" y="4219575"/>
          <p14:tracePt t="9062" x="6894513" y="4246563"/>
          <p14:tracePt t="9079" x="6886575" y="4265613"/>
          <p14:tracePt t="9095" x="6858000" y="4303713"/>
          <p14:tracePt t="9111" x="6838950" y="4351338"/>
          <p14:tracePt t="9131" x="6829425" y="4370388"/>
          <p14:tracePt t="9137" x="6810375" y="4418013"/>
          <p14:tracePt t="9154" x="6800850" y="4446588"/>
          <p14:tracePt t="9170" x="6772275" y="4511675"/>
          <p14:tracePt t="9187" x="6772275" y="4521200"/>
          <p14:tracePt t="9203" x="6772275" y="4549775"/>
          <p14:tracePt t="9219" x="6772275" y="4568825"/>
          <p14:tracePt t="9235" x="6772275" y="4597400"/>
          <p14:tracePt t="9244" x="6772275" y="4606925"/>
          <p14:tracePt t="9258" x="6772275" y="4625975"/>
          <p14:tracePt t="9276" x="6772275" y="4645025"/>
          <p14:tracePt t="9292" x="6772275" y="4673600"/>
          <p14:tracePt t="9311" x="6772275" y="4691063"/>
          <p14:tracePt t="9331" x="6772275" y="4700588"/>
          <p14:tracePt t="9337" x="6772275" y="4719638"/>
          <p14:tracePt t="9351" x="6772275" y="4729163"/>
          <p14:tracePt t="9367" x="6772275" y="4738688"/>
          <p14:tracePt t="9373" x="6772275" y="4748213"/>
          <p14:tracePt t="9402" x="6772275" y="4767263"/>
          <p14:tracePt t="9418" x="6781800" y="4776788"/>
          <p14:tracePt t="9434" x="6791325" y="4786313"/>
          <p14:tracePt t="9451" x="6810375" y="4786313"/>
          <p14:tracePt t="9466" x="6848475" y="4805363"/>
          <p14:tracePt t="9481" x="6858000" y="4814888"/>
          <p14:tracePt t="9488" x="6867525" y="4814888"/>
          <p14:tracePt t="9523" x="6886575" y="4814888"/>
          <p14:tracePt t="9534" x="6904038" y="4824413"/>
          <p14:tracePt t="9554" x="6923088" y="4843463"/>
          <p14:tracePt t="9567" x="6961188" y="4862513"/>
          <p14:tracePt t="9586" x="6980238" y="4862513"/>
          <p14:tracePt t="9602" x="6999288" y="4891088"/>
          <p14:tracePt t="9617" x="7008813" y="4891088"/>
          <p14:tracePt t="9628" x="7027863" y="4900613"/>
          <p14:tracePt t="9642" x="7046913" y="4910138"/>
          <p14:tracePt t="9688" x="7056438" y="4918075"/>
          <p14:tracePt t="9712" x="7065963" y="4918075"/>
          <p14:tracePt t="9768" x="7075488" y="4918075"/>
          <p14:tracePt t="9795" x="7085013" y="4918075"/>
          <p14:tracePt t="9819" x="7104063" y="4918075"/>
          <p14:tracePt t="9834" x="7112000" y="4918075"/>
          <p14:tracePt t="9849" x="7131050" y="4918075"/>
          <p14:tracePt t="9867" x="7140575" y="4918075"/>
          <p14:tracePt t="9901" x="7150100" y="4918075"/>
          <p14:tracePt t="9923" x="7159625" y="4918075"/>
          <p14:tracePt t="9955" x="7178675" y="4918075"/>
          <p14:tracePt t="9966" x="7188200" y="4918075"/>
          <p14:tracePt t="10035" x="7207250" y="4918075"/>
          <p14:tracePt t="10108" x="7226300" y="4918075"/>
          <p14:tracePt t="10125" x="7235825" y="4918075"/>
          <p14:tracePt t="10167" x="7245350" y="4918075"/>
          <p14:tracePt t="10173" x="7254875" y="4918075"/>
          <p14:tracePt t="10184" x="7264400" y="4910138"/>
          <p14:tracePt t="10188" x="7273925" y="4900613"/>
          <p14:tracePt t="10235" x="7283450" y="4900613"/>
          <p14:tracePt t="10250" x="7302500" y="4891088"/>
          <p14:tracePt t="10284" x="7331075" y="4891088"/>
          <p14:tracePt t="10317" x="7339013" y="4891088"/>
          <p14:tracePt t="10330" x="7358063" y="4891088"/>
          <p14:tracePt t="10337" x="7367588" y="4881563"/>
          <p14:tracePt t="10350" x="7377113" y="4872038"/>
          <p14:tracePt t="10371" x="7386638" y="4872038"/>
          <p14:tracePt t="10387" x="7396163" y="4862513"/>
          <p14:tracePt t="10403" x="7415213" y="4862513"/>
          <p14:tracePt t="10415" x="7434263" y="4862513"/>
          <p14:tracePt t="10418" x="7453313" y="4852988"/>
          <p14:tracePt t="10427" x="7462838" y="4852988"/>
          <p14:tracePt t="10442" x="7472363" y="4852988"/>
          <p14:tracePt t="10459" x="7481888" y="4852988"/>
          <p14:tracePt t="10475" x="7491413" y="4852988"/>
          <p14:tracePt t="10492" x="7510463" y="4852988"/>
          <p14:tracePt t="10522" x="7519988" y="4852988"/>
          <p14:tracePt t="10538" x="7529513" y="4843463"/>
          <p14:tracePt t="10545" x="7539038" y="4843463"/>
          <p14:tracePt t="10579" x="7548563" y="4843463"/>
          <p14:tracePt t="10584" x="7558088" y="4843463"/>
          <p14:tracePt t="10601" x="7566025" y="4843463"/>
          <p14:tracePt t="10617" x="7585075" y="4824413"/>
          <p14:tracePt t="10633" x="7594600" y="4824413"/>
          <p14:tracePt t="10657" x="7604125" y="4824413"/>
          <p14:tracePt t="10665" x="7613650" y="4824413"/>
          <p14:tracePt t="10713" x="7613650" y="4814888"/>
          <p14:tracePt t="11001" x="7623175" y="4814888"/>
          <p14:tracePt t="11017" x="7623175" y="4833938"/>
          <p14:tracePt t="11045" x="7604125" y="4843463"/>
          <p14:tracePt t="11051" x="7585075" y="4872038"/>
          <p14:tracePt t="11065" x="7558088" y="4891088"/>
          <p14:tracePt t="11075" x="7558088" y="4900613"/>
          <p14:tracePt t="11092" x="7519988" y="4927600"/>
          <p14:tracePt t="11109" x="7481888" y="4946650"/>
          <p14:tracePt t="11125" x="7462838" y="4965700"/>
          <p14:tracePt t="11142" x="7434263" y="4984750"/>
          <p14:tracePt t="11159" x="7405688" y="4994275"/>
          <p14:tracePt t="11176" x="7358063" y="5022850"/>
          <p14:tracePt t="11193" x="7321550" y="5032375"/>
          <p14:tracePt t="11196" x="7312025" y="5041900"/>
          <p14:tracePt t="11217" x="7292975" y="5051425"/>
          <p14:tracePt t="11233" x="7283450" y="5051425"/>
          <p14:tracePt t="11249" x="7273925" y="5060950"/>
          <p14:tracePt t="11265" x="7264400" y="5070475"/>
          <p14:tracePt t="11332" x="7254875" y="5070475"/>
          <p14:tracePt t="11350" x="7235825" y="5070475"/>
          <p14:tracePt t="11362" x="7235825" y="5080000"/>
          <p14:tracePt t="11604" x="7235825" y="5089525"/>
          <p14:tracePt t="11618" x="7235825" y="5108575"/>
          <p14:tracePt t="11650" x="7235825" y="5118100"/>
          <p14:tracePt t="11657" x="7235825" y="5137150"/>
          <p14:tracePt t="11673" x="7226300" y="5145088"/>
          <p14:tracePt t="11722" x="7226300" y="5164138"/>
          <p14:tracePt t="11801" x="7216775" y="5183188"/>
          <p14:tracePt t="12049" x="7235825" y="5183188"/>
          <p14:tracePt t="12066" x="7245350" y="5183188"/>
          <p14:tracePt t="12073" x="7264400" y="5183188"/>
          <p14:tracePt t="12081" x="7273925" y="5183188"/>
          <p14:tracePt t="12092" x="7302500" y="5183188"/>
          <p14:tracePt t="12108" x="7348538" y="5183188"/>
          <p14:tracePt t="12124" x="7405688" y="5183188"/>
          <p14:tracePt t="12141" x="7472363" y="5183188"/>
          <p14:tracePt t="12157" x="7548563" y="5145088"/>
          <p14:tracePt t="12174" x="7604125" y="5145088"/>
          <p14:tracePt t="12191" x="7680325" y="5137150"/>
          <p14:tracePt t="12208" x="7747000" y="5137150"/>
          <p14:tracePt t="12225" x="7793038" y="5118100"/>
          <p14:tracePt t="12242" x="7840663" y="5118100"/>
          <p14:tracePt t="12258" x="7897813" y="5108575"/>
          <p14:tracePt t="12275" x="7935913" y="5108575"/>
          <p14:tracePt t="12292" x="7983538" y="5089525"/>
          <p14:tracePt t="12308" x="8020050" y="5089525"/>
          <p14:tracePt t="12325" x="8067675" y="5080000"/>
          <p14:tracePt t="12341" x="8115300" y="5080000"/>
          <p14:tracePt t="12359" x="8162925" y="5070475"/>
          <p14:tracePt t="12375" x="8181975" y="5060950"/>
          <p14:tracePt t="12392" x="8210550" y="5060950"/>
          <p14:tracePt t="12409" x="8229600" y="5060950"/>
          <p14:tracePt t="12424" x="8266113" y="5051425"/>
          <p14:tracePt t="12442" x="8294688" y="5051425"/>
          <p14:tracePt t="12458" x="8370888" y="5032375"/>
          <p14:tracePt t="12474" x="8399463" y="5032375"/>
          <p14:tracePt t="12491" x="8418513" y="5032375"/>
          <p14:tracePt t="12509" x="8456613" y="5022850"/>
          <p14:tracePt t="12530" x="8493125" y="5022850"/>
          <p14:tracePt t="12535" x="8502650" y="5022850"/>
          <p14:tracePt t="12548" x="8550275" y="4994275"/>
          <p14:tracePt t="12556" x="8559800" y="4994275"/>
          <p14:tracePt t="12572" x="8588375" y="4994275"/>
          <p14:tracePt t="12587" x="8616950" y="4994275"/>
          <p14:tracePt t="12603" x="8664575" y="4994275"/>
          <p14:tracePt t="12614" x="8674100" y="4994275"/>
          <p14:tracePt t="12625" x="8693150" y="4994275"/>
          <p14:tracePt t="12641" x="8720138" y="4994275"/>
          <p14:tracePt t="12659" x="8777288" y="4965700"/>
          <p14:tracePt t="12678" x="8805863" y="4965700"/>
          <p14:tracePt t="12695" x="8843963" y="4965700"/>
          <p14:tracePt t="12711" x="8863013" y="4965700"/>
          <p14:tracePt t="12730" x="8882063" y="4965700"/>
          <p14:tracePt t="12745" x="8891588" y="4965700"/>
          <p14:tracePt t="12762" x="8918575" y="4965700"/>
          <p14:tracePt t="12770" x="8947150" y="4965700"/>
          <p14:tracePt t="12787" x="8956675" y="4965700"/>
          <p14:tracePt t="12803" x="8966200" y="4965700"/>
          <p14:tracePt t="12966" x="8975725" y="4965700"/>
          <p14:tracePt t="12987" x="8975725" y="4975225"/>
          <p14:tracePt t="13003" x="8975725" y="4984750"/>
          <p14:tracePt t="13034" x="8975725" y="5003800"/>
          <p14:tracePt t="13050" x="8975725" y="5013325"/>
          <p14:tracePt t="13071" x="8975725" y="5032375"/>
          <p14:tracePt t="13077" x="8975725" y="5051425"/>
          <p14:tracePt t="13092" x="8975725" y="5080000"/>
          <p14:tracePt t="13104" x="8975725" y="5089525"/>
          <p14:tracePt t="13110" x="8975725" y="5099050"/>
          <p14:tracePt t="13123" x="8975725" y="5137150"/>
          <p14:tracePt t="13140" x="8966200" y="5145088"/>
          <p14:tracePt t="13151" x="8966200" y="5154613"/>
          <p14:tracePt t="13163" x="8947150" y="5173663"/>
          <p14:tracePt t="13170" x="8947150" y="5192713"/>
          <p14:tracePt t="13187" x="8928100" y="5202238"/>
          <p14:tracePt t="13207" x="8918575" y="5211763"/>
          <p14:tracePt t="13221" x="8901113" y="5221288"/>
          <p14:tracePt t="13235" x="8882063" y="5240338"/>
          <p14:tracePt t="13259" x="8872538" y="5249863"/>
          <p14:tracePt t="13271" x="8863013" y="5249863"/>
          <p14:tracePt t="13274" x="8853488" y="5259388"/>
          <p14:tracePt t="13281" x="8843963" y="5268913"/>
          <p14:tracePt t="13291" x="8834438" y="5278438"/>
          <p14:tracePt t="13308" x="8815388" y="5287963"/>
          <p14:tracePt t="13324" x="8786813" y="5297488"/>
          <p14:tracePt t="13341" x="8748713" y="5326063"/>
          <p14:tracePt t="13357" x="8729663" y="5326063"/>
          <p14:tracePt t="13374" x="8710613" y="5354638"/>
          <p14:tracePt t="13392" x="8693150" y="5354638"/>
          <p14:tracePt t="13408" x="8664575" y="5364163"/>
          <p14:tracePt t="13424" x="8645525" y="5381625"/>
          <p14:tracePt t="13441" x="8626475" y="5400675"/>
          <p14:tracePt t="13457" x="8588375" y="5419725"/>
          <p14:tracePt t="13476" x="8569325" y="5429250"/>
          <p14:tracePt t="13494" x="8531225" y="5438775"/>
          <p14:tracePt t="13512" x="8521700" y="5457825"/>
          <p14:tracePt t="13527" x="8493125" y="5457825"/>
          <p14:tracePt t="13545" x="8474075" y="5476875"/>
          <p14:tracePt t="13561" x="8466138" y="5486400"/>
          <p14:tracePt t="13577" x="8428038" y="5495925"/>
          <p14:tracePt t="13594" x="8418513" y="5505450"/>
          <p14:tracePt t="13610" x="8399463" y="5514975"/>
          <p14:tracePt t="13634" x="8380413" y="5514975"/>
          <p14:tracePt t="13650" x="8361363" y="5514975"/>
          <p14:tracePt t="13667" x="8351838" y="5514975"/>
          <p14:tracePt t="13684" x="8332788" y="5534025"/>
          <p14:tracePt t="13707" x="8323263" y="5534025"/>
          <p14:tracePt t="13734" x="8313738" y="5534025"/>
          <p14:tracePt t="13739" x="8304213" y="5534025"/>
          <p14:tracePt t="13767" x="8294688" y="5534025"/>
          <p14:tracePt t="13770" x="8285163" y="5534025"/>
          <p14:tracePt t="13784" x="8275638" y="5534025"/>
          <p14:tracePt t="13819" x="8266113" y="5534025"/>
          <p14:tracePt t="13955" x="8256588" y="5534025"/>
          <p14:tracePt t="14035" x="8239125" y="5534025"/>
          <p14:tracePt t="14051" x="8229600" y="5534025"/>
          <p14:tracePt t="14081" x="8210550" y="5534025"/>
          <p14:tracePt t="14097" x="8201025" y="5534025"/>
          <p14:tracePt t="14113" x="8191500" y="5534025"/>
          <p14:tracePt t="14129" x="8181975" y="5534025"/>
          <p14:tracePt t="14145" x="8162925" y="5534025"/>
          <p14:tracePt t="14161" x="8153400" y="5534025"/>
          <p14:tracePt t="14169" x="8134350" y="5534025"/>
          <p14:tracePt t="14179" x="8124825" y="5534025"/>
          <p14:tracePt t="14192" x="8115300" y="5534025"/>
          <p14:tracePt t="14195" x="8077200" y="5534025"/>
          <p14:tracePt t="14208" x="8067675" y="5534025"/>
          <p14:tracePt t="14211" x="8058150" y="5534025"/>
          <p14:tracePt t="14226" x="8048625" y="5534025"/>
          <p14:tracePt t="14243" x="8020050" y="5534025"/>
          <p14:tracePt t="14259" x="7993063" y="5534025"/>
          <p14:tracePt t="14275" x="7945438" y="5534025"/>
          <p14:tracePt t="14291" x="7888288" y="5524500"/>
          <p14:tracePt t="14308" x="7840663" y="5524500"/>
          <p14:tracePt t="14328" x="7802563" y="5524500"/>
          <p14:tracePt t="14346" x="7785100" y="5524500"/>
          <p14:tracePt t="14352" x="7756525" y="5524500"/>
          <p14:tracePt t="14360" x="7747000" y="5524500"/>
          <p14:tracePt t="14374" x="7727950" y="5505450"/>
          <p14:tracePt t="14395" x="7680325" y="5505450"/>
          <p14:tracePt t="14411" x="7632700" y="5495925"/>
          <p14:tracePt t="14428" x="7585075" y="5476875"/>
          <p14:tracePt t="14444" x="7548563" y="5467350"/>
          <p14:tracePt t="14461" x="7510463" y="5467350"/>
          <p14:tracePt t="14478" x="7472363" y="5448300"/>
          <p14:tracePt t="14494" x="7453313" y="5448300"/>
          <p14:tracePt t="14511" x="7424738" y="5448300"/>
          <p14:tracePt t="14527" x="7386638" y="5438775"/>
          <p14:tracePt t="14546" x="7348538" y="5419725"/>
          <p14:tracePt t="14561" x="7331075" y="5419725"/>
          <p14:tracePt t="14576" x="7312025" y="5410200"/>
          <p14:tracePt t="14590" x="7273925" y="5391150"/>
          <p14:tracePt t="14608" x="7254875" y="5391150"/>
          <p14:tracePt t="14624" x="7216775" y="5372100"/>
          <p14:tracePt t="14640" x="7178675" y="5354638"/>
          <p14:tracePt t="14658" x="7150100" y="5354638"/>
          <p14:tracePt t="14674" x="7112000" y="5335588"/>
          <p14:tracePt t="14691" x="7075488" y="5326063"/>
          <p14:tracePt t="14707" x="7046913" y="5307013"/>
          <p14:tracePt t="14723" x="7008813" y="5297488"/>
          <p14:tracePt t="14740" x="6980238" y="5287963"/>
          <p14:tracePt t="14758" x="6961188" y="5278438"/>
          <p14:tracePt t="14777" x="6932613" y="5278438"/>
          <p14:tracePt t="14796" x="6904038" y="5268913"/>
          <p14:tracePt t="14802" x="6886575" y="5268913"/>
          <p14:tracePt t="14809" x="6877050" y="5268913"/>
          <p14:tracePt t="14824" x="6858000" y="5249863"/>
          <p14:tracePt t="14844" x="6819900" y="5240338"/>
          <p14:tracePt t="14861" x="6772275" y="5240338"/>
          <p14:tracePt t="14878" x="6715125" y="5221288"/>
          <p14:tracePt t="14894" x="6667500" y="5221288"/>
          <p14:tracePt t="14910" x="6650038" y="5211763"/>
          <p14:tracePt t="14927" x="6630988" y="5211763"/>
          <p14:tracePt t="14943" x="6602413" y="5211763"/>
          <p14:tracePt t="14961" x="6573838" y="5211763"/>
          <p14:tracePt t="14978" x="6545263" y="5211763"/>
          <p14:tracePt t="14995" x="6535738" y="5211763"/>
          <p14:tracePt t="15003" x="6516688" y="5211763"/>
          <p14:tracePt t="15023" x="6488113" y="5211763"/>
          <p14:tracePt t="15035" x="6469063" y="5211763"/>
          <p14:tracePt t="15067" x="6450013" y="5211763"/>
          <p14:tracePt t="15082" x="6440488" y="5211763"/>
          <p14:tracePt t="15382" x="6459538" y="5211763"/>
          <p14:tracePt t="15394" x="6488113" y="5211763"/>
          <p14:tracePt t="15412" x="6545263" y="5211763"/>
          <p14:tracePt t="15420" x="6630988" y="5211763"/>
          <p14:tracePt t="15434" x="6696075" y="5211763"/>
          <p14:tracePt t="15445" x="6734175" y="5211763"/>
          <p14:tracePt t="15457" x="6762750" y="5211763"/>
          <p14:tracePt t="15474" x="6819900" y="5211763"/>
          <p14:tracePt t="15491" x="6858000" y="5211763"/>
          <p14:tracePt t="15508" x="6877050" y="5221288"/>
          <p14:tracePt t="15524" x="6932613" y="5221288"/>
          <p14:tracePt t="15541" x="6961188" y="5240338"/>
          <p14:tracePt t="15558" x="7008813" y="5240338"/>
          <p14:tracePt t="15574" x="7065963" y="5249863"/>
          <p14:tracePt t="15590" x="7075488" y="5249863"/>
          <p14:tracePt t="15608" x="7131050" y="5249863"/>
          <p14:tracePt t="15610" x="7150100" y="5249863"/>
          <p14:tracePt t="15625" x="7188200" y="5249863"/>
          <p14:tracePt t="15641" x="7254875" y="5249863"/>
          <p14:tracePt t="15659" x="7339013" y="5249863"/>
          <p14:tracePt t="15674" x="7443788" y="5278438"/>
          <p14:tracePt t="15691" x="7575550" y="5278438"/>
          <p14:tracePt t="15707" x="7670800" y="5278438"/>
          <p14:tracePt t="15724" x="7756525" y="5278438"/>
          <p14:tracePt t="15740" x="7831138" y="5278438"/>
          <p14:tracePt t="15757" x="7907338" y="5278438"/>
          <p14:tracePt t="15774" x="7954963" y="5278438"/>
          <p14:tracePt t="15791" x="8029575" y="5278438"/>
          <p14:tracePt t="15808" x="8077200" y="5278438"/>
          <p14:tracePt t="15823" x="8134350" y="5278438"/>
          <p14:tracePt t="15840" x="8191500" y="5278438"/>
          <p14:tracePt t="15856" x="8256588" y="5278438"/>
          <p14:tracePt t="15874" x="8323263" y="5278438"/>
          <p14:tracePt t="15890" x="8370888" y="5278438"/>
          <p14:tracePt t="15907" x="8418513" y="5278438"/>
          <p14:tracePt t="15924" x="8466138" y="5278438"/>
          <p14:tracePt t="15940" x="8540750" y="5278438"/>
          <p14:tracePt t="15957" x="8588375" y="5278438"/>
          <p14:tracePt t="15975" x="8645525" y="5278438"/>
          <p14:tracePt t="15992" x="8701088" y="5278438"/>
          <p14:tracePt t="16008" x="8729663" y="5278438"/>
          <p14:tracePt t="16011" x="8758238" y="5278438"/>
          <p14:tracePt t="16024" x="8777288" y="5278438"/>
          <p14:tracePt t="16041" x="8834438" y="5278438"/>
          <p14:tracePt t="16058" x="8863013" y="5278438"/>
          <p14:tracePt t="16074" x="8956675" y="5278438"/>
          <p14:tracePt t="16092" x="8994775" y="5278438"/>
          <p14:tracePt t="16108" x="9013825" y="5278438"/>
          <p14:tracePt t="16125" x="9042400" y="5278438"/>
          <p14:tracePt t="16140" x="9070975" y="5278438"/>
          <p14:tracePt t="16158" x="9090025" y="5278438"/>
          <p14:tracePt t="16174" x="9118600" y="5278438"/>
          <p14:tracePt t="16192" x="9137650" y="5278438"/>
          <p14:tracePt t="16195" x="9145588" y="5278438"/>
          <p14:tracePt t="16210" x="9164638" y="5278438"/>
          <p14:tracePt t="16233" x="9183688" y="5278438"/>
          <p14:tracePt t="16243" x="9193213" y="5278438"/>
          <p14:tracePt t="16257" x="9202738" y="5278438"/>
          <p14:tracePt t="16274" x="9212263" y="5278438"/>
          <p14:tracePt t="16291" x="9221788" y="5278438"/>
          <p14:tracePt t="16507" x="9221788" y="5287963"/>
          <p14:tracePt t="16524" x="9212263" y="5297488"/>
          <p14:tracePt t="16534" x="9202738" y="5307013"/>
          <p14:tracePt t="16553" x="9193213" y="5316538"/>
          <p14:tracePt t="16561" x="9183688" y="5326063"/>
          <p14:tracePt t="16595" x="9137650" y="5354638"/>
          <p14:tracePt t="16611" x="9118600" y="5364163"/>
          <p14:tracePt t="16627" x="9109075" y="5372100"/>
          <p14:tracePt t="16635" x="9099550" y="5381625"/>
          <p14:tracePt t="16643" x="9070975" y="5400675"/>
          <p14:tracePt t="16657" x="9042400" y="5410200"/>
          <p14:tracePt t="16674" x="9013825" y="5438775"/>
          <p14:tracePt t="16691" x="8966200" y="5457825"/>
          <p14:tracePt t="16707" x="8918575" y="5467350"/>
          <p14:tracePt t="16724" x="8901113" y="5495925"/>
          <p14:tracePt t="16741" x="8834438" y="5524500"/>
          <p14:tracePt t="16757" x="8805863" y="5534025"/>
          <p14:tracePt t="16774" x="8777288" y="5553075"/>
          <p14:tracePt t="16792" x="8729663" y="5572125"/>
          <p14:tracePt t="16795" x="8710613" y="5581650"/>
          <p14:tracePt t="16808" x="8693150" y="5581650"/>
          <p14:tracePt t="16810" x="8674100" y="5600700"/>
          <p14:tracePt t="16824" x="8626475" y="5618163"/>
          <p14:tracePt t="16826" x="8607425" y="5618163"/>
          <p14:tracePt t="16851" x="8578850" y="5627688"/>
          <p14:tracePt t="16874" x="8540750" y="5637213"/>
          <p14:tracePt t="16886" x="8521700" y="5637213"/>
          <p14:tracePt t="16900" x="8483600" y="5646738"/>
          <p14:tracePt t="16919" x="8483600" y="5656263"/>
          <p14:tracePt t="16925" x="8474075" y="5656263"/>
          <p14:tracePt t="16934" x="8456613" y="5656263"/>
          <p14:tracePt t="16954" x="8399463" y="5665788"/>
          <p14:tracePt t="16973" x="8361363" y="5665788"/>
          <p14:tracePt t="16985" x="8342313" y="5665788"/>
          <p14:tracePt t="16992" x="8323263" y="5675313"/>
          <p14:tracePt t="17007" x="8275638" y="5684838"/>
          <p14:tracePt t="17022" x="8229600" y="5684838"/>
          <p14:tracePt t="17035" x="8172450" y="5684838"/>
          <p14:tracePt t="17046" x="8153400" y="5684838"/>
          <p14:tracePt t="17048" x="8134350" y="5684838"/>
          <p14:tracePt t="17060" x="8115300" y="5684838"/>
          <p14:tracePt t="17072" x="8077200" y="5684838"/>
          <p14:tracePt t="17089" x="8029575" y="5684838"/>
          <p14:tracePt t="17107" x="8002588" y="5684838"/>
          <p14:tracePt t="17124" x="7974013" y="5684838"/>
          <p14:tracePt t="17140" x="7916863" y="5684838"/>
          <p14:tracePt t="17157" x="7888288" y="5684838"/>
          <p14:tracePt t="17174" x="7821613" y="5684838"/>
          <p14:tracePt t="17190" x="7775575" y="5684838"/>
          <p14:tracePt t="17208" x="7727950" y="5684838"/>
          <p14:tracePt t="17224" x="7651750" y="5684838"/>
          <p14:tracePt t="17226" x="7642225" y="5684838"/>
          <p14:tracePt t="17243" x="7623175" y="5684838"/>
          <p14:tracePt t="17260" x="7604125" y="5684838"/>
          <p14:tracePt t="17276" x="7594600" y="5684838"/>
          <p14:tracePt t="17293" x="7519988" y="5684838"/>
          <p14:tracePt t="17310" x="7481888" y="5684838"/>
          <p14:tracePt t="17327" x="7424738" y="5684838"/>
          <p14:tracePt t="17343" x="7358063" y="5684838"/>
          <p14:tracePt t="17360" x="7312025" y="5684838"/>
          <p14:tracePt t="17379" x="7283450" y="5684838"/>
          <p14:tracePt t="17393" x="7264400" y="5684838"/>
          <p14:tracePt t="17410" x="7254875" y="5684838"/>
          <p14:tracePt t="17427" x="7235825" y="5684838"/>
          <p14:tracePt t="17444" x="7226300" y="5684838"/>
          <p14:tracePt t="17466" x="7207250" y="5684838"/>
          <p14:tracePt t="17548" x="7207250" y="5675313"/>
          <p14:tracePt t="17819" x="7216775" y="5675313"/>
          <p14:tracePt t="17833" x="7226300" y="5665788"/>
          <p14:tracePt t="17861" x="7235825" y="5665788"/>
          <p14:tracePt t="17866" x="7245350" y="5665788"/>
          <p14:tracePt t="17881" x="7273925" y="5646738"/>
          <p14:tracePt t="17898" x="7292975" y="5646738"/>
          <p14:tracePt t="17907" x="7312025" y="5637213"/>
          <p14:tracePt t="17923" x="7331075" y="5637213"/>
          <p14:tracePt t="17940" x="7377113" y="5618163"/>
          <p14:tracePt t="17957" x="7405688" y="5600700"/>
          <p14:tracePt t="17974" x="7453313" y="5600700"/>
          <p14:tracePt t="17991" x="7500938" y="5600700"/>
          <p14:tracePt t="18008" x="7585075" y="5581650"/>
          <p14:tracePt t="18011" x="7604125" y="5581650"/>
          <p14:tracePt t="18028" x="7642225" y="5572125"/>
          <p14:tracePt t="18036" x="7689850" y="5572125"/>
          <p14:tracePt t="18056" x="7737475" y="5562600"/>
          <p14:tracePt t="18068" x="7775575" y="5543550"/>
          <p14:tracePt t="18085" x="7831138" y="5524500"/>
          <p14:tracePt t="18099" x="7878763" y="5524500"/>
          <p14:tracePt t="18115" x="7935913" y="5505450"/>
          <p14:tracePt t="18133" x="8002588" y="5505450"/>
          <p14:tracePt t="18146" x="8058150" y="5486400"/>
          <p14:tracePt t="18154" x="8067675" y="5486400"/>
          <p14:tracePt t="18165" x="8096250" y="5486400"/>
          <p14:tracePt t="18173" x="8124825" y="5486400"/>
          <p14:tracePt t="18189" x="8172450" y="5476875"/>
          <p14:tracePt t="18208" x="8210550" y="5476875"/>
          <p14:tracePt t="18210" x="8239125" y="5457825"/>
          <p14:tracePt t="18224" x="8275638" y="5457825"/>
          <p14:tracePt t="18241" x="8323263" y="5448300"/>
          <p14:tracePt t="18257" x="8370888" y="5429250"/>
          <p14:tracePt t="18273" x="8418513" y="5429250"/>
          <p14:tracePt t="18290" x="8512175" y="5419725"/>
          <p14:tracePt t="18307" x="8597900" y="5419725"/>
          <p14:tracePt t="18323" x="8701088" y="5391150"/>
          <p14:tracePt t="18339" x="8786813" y="5381625"/>
          <p14:tracePt t="18356" x="8891588" y="5364163"/>
          <p14:tracePt t="18372" x="8966200" y="5345113"/>
          <p14:tracePt t="18389" x="9042400" y="5345113"/>
          <p14:tracePt t="18406" x="9099550" y="5326063"/>
          <p14:tracePt t="18424" x="9145588" y="5326063"/>
          <p14:tracePt t="18440" x="9183688" y="5326063"/>
          <p14:tracePt t="18442" x="9202738" y="5326063"/>
          <p14:tracePt t="18457" x="9212263" y="5326063"/>
          <p14:tracePt t="18482" x="9231313" y="5326063"/>
          <p14:tracePt t="18507" x="9240838" y="5326063"/>
          <p14:tracePt t="18521" x="9259888" y="5326063"/>
          <p14:tracePt t="18552" x="9278938" y="5326063"/>
          <p14:tracePt t="18561" x="9288463" y="5326063"/>
          <p14:tracePt t="18577" x="9307513" y="5326063"/>
          <p14:tracePt t="18590" x="9317038" y="5326063"/>
          <p14:tracePt t="18607" x="9336088" y="5326063"/>
          <p14:tracePt t="18623" x="9355138" y="5326063"/>
          <p14:tracePt t="18641" x="9382125" y="5345113"/>
          <p14:tracePt t="18658" x="9391650" y="5345113"/>
          <p14:tracePt t="18674" x="9410700" y="5345113"/>
          <p14:tracePt t="18691" x="9448800" y="5354638"/>
          <p14:tracePt t="18708" x="9467850" y="5354638"/>
          <p14:tracePt t="18725" x="9505950" y="5372100"/>
          <p14:tracePt t="18741" x="9515475" y="5372100"/>
          <p14:tracePt t="18758" x="9544050" y="5372100"/>
          <p14:tracePt t="18786" x="9553575" y="5372100"/>
          <p14:tracePt t="18802" x="9563100" y="5372100"/>
          <p14:tracePt t="18819" x="9572625" y="5372100"/>
          <p14:tracePt t="18834" x="9591675" y="5372100"/>
          <p14:tracePt t="18845" x="9599613" y="5372100"/>
          <p14:tracePt t="18866" x="9618663" y="5372100"/>
          <p14:tracePt t="18879" x="9628188" y="5372100"/>
          <p14:tracePt t="18895" x="9637713" y="5372100"/>
          <p14:tracePt t="18900" x="9647238" y="5372100"/>
          <p14:tracePt t="18909" x="9666288" y="5372100"/>
          <p14:tracePt t="18925" x="9675813" y="5372100"/>
          <p14:tracePt t="19014" x="9685338" y="5381625"/>
          <p14:tracePt t="19084" x="9685338" y="5391150"/>
          <p14:tracePt t="19100" x="9675813" y="5410200"/>
          <p14:tracePt t="19116" x="9666288" y="5429250"/>
          <p14:tracePt t="19131" x="9647238" y="5438775"/>
          <p14:tracePt t="19138" x="9637713" y="5457825"/>
          <p14:tracePt t="19153" x="9628188" y="5467350"/>
          <p14:tracePt t="19161" x="9609138" y="5486400"/>
          <p14:tracePt t="19173" x="9599613" y="5495925"/>
          <p14:tracePt t="19190" x="9563100" y="5514975"/>
          <p14:tracePt t="19207" x="9515475" y="5543550"/>
          <p14:tracePt t="19225" x="9477375" y="5562600"/>
          <p14:tracePt t="19243" x="9410700" y="5572125"/>
          <p14:tracePt t="19259" x="9355138" y="5608638"/>
          <p14:tracePt t="19276" x="9288463" y="5637213"/>
          <p14:tracePt t="19293" x="9212263" y="5665788"/>
          <p14:tracePt t="19309" x="9042400" y="5741988"/>
          <p14:tracePt t="19326" x="8947150" y="5780088"/>
          <p14:tracePt t="19343" x="8824913" y="5818188"/>
          <p14:tracePt t="19359" x="8720138" y="5845175"/>
          <p14:tracePt t="19377" x="8616950" y="5854700"/>
          <p14:tracePt t="19384" x="8569325" y="5854700"/>
          <p14:tracePt t="19388" x="8540750" y="5854700"/>
          <p14:tracePt t="19405" x="8466138" y="5873750"/>
          <p14:tracePt t="19418" x="8399463" y="5873750"/>
          <p14:tracePt t="19435" x="8294688" y="5873750"/>
          <p14:tracePt t="19451" x="8220075" y="5873750"/>
          <p14:tracePt t="19467" x="8124825" y="5873750"/>
          <p14:tracePt t="19484" x="8067675" y="5873750"/>
          <p14:tracePt t="19502" x="7993063" y="5873750"/>
          <p14:tracePt t="19513" x="7907338" y="5873750"/>
          <p14:tracePt t="19523" x="7878763" y="5873750"/>
          <p14:tracePt t="19539" x="7793038" y="5873750"/>
          <p14:tracePt t="19555" x="7718425" y="5873750"/>
          <p14:tracePt t="19572" x="7670800" y="5873750"/>
          <p14:tracePt t="19590" x="7632700" y="5873750"/>
          <p14:tracePt t="19607" x="7585075" y="5873750"/>
          <p14:tracePt t="19623" x="7519988" y="5854700"/>
          <p14:tracePt t="19640" x="7472363" y="5827713"/>
          <p14:tracePt t="19656" x="7453313" y="5818188"/>
          <p14:tracePt t="19673" x="7415213" y="5808663"/>
          <p14:tracePt t="19689" x="7405688" y="5789613"/>
          <p14:tracePt t="19706" x="7377113" y="5770563"/>
          <p14:tracePt t="19726" x="7348538" y="5751513"/>
          <p14:tracePt t="19742" x="7321550" y="5713413"/>
          <p14:tracePt t="19759" x="7292975" y="5675313"/>
          <p14:tracePt t="19775" x="7273925" y="5646738"/>
          <p14:tracePt t="19793" x="7226300" y="5581650"/>
          <p14:tracePt t="19810" x="7216775" y="5553075"/>
          <p14:tracePt t="19827" x="7197725" y="5524500"/>
          <p14:tracePt t="19830" x="7178675" y="5495925"/>
          <p14:tracePt t="19833" x="7169150" y="5476875"/>
          <p14:tracePt t="19860" x="7159625" y="5476875"/>
          <p14:tracePt t="19880" x="7150100" y="5467350"/>
          <p14:tracePt t="20108" x="7150100" y="5457825"/>
          <p14:tracePt t="20204" x="7150100" y="5448300"/>
          <p14:tracePt t="20215" x="7150100" y="5438775"/>
          <p14:tracePt t="20235" x="7150100" y="5429250"/>
          <p14:tracePt t="20331" x="7150100" y="5410200"/>
          <p14:tracePt t="20633" x="7159625" y="5410200"/>
          <p14:tracePt t="20858" x="7169150" y="5400675"/>
          <p14:tracePt t="24812" x="7159625" y="5400675"/>
          <p14:tracePt t="25664" x="7159625" y="5391150"/>
          <p14:tracePt t="25673" x="7159625" y="5381625"/>
          <p14:tracePt t="25690" x="7159625" y="5364163"/>
          <p14:tracePt t="25697" x="7159625" y="5345113"/>
          <p14:tracePt t="25710" x="7159625" y="5326063"/>
          <p14:tracePt t="25721" x="7159625" y="5307013"/>
          <p14:tracePt t="25738" x="7178675" y="5259388"/>
          <p14:tracePt t="25755" x="7178675" y="5230813"/>
          <p14:tracePt t="25771" x="7197725" y="5164138"/>
          <p14:tracePt t="25788" x="7207250" y="5137150"/>
          <p14:tracePt t="25805" x="7226300" y="5080000"/>
          <p14:tracePt t="25822" x="7235825" y="5041900"/>
          <p14:tracePt t="25842" x="7235825" y="5022850"/>
          <p14:tracePt t="25848" x="7235825" y="5003800"/>
          <p14:tracePt t="25852" x="7254875" y="4984750"/>
          <p14:tracePt t="25864" x="7264400" y="4946650"/>
          <p14:tracePt t="25874" x="7264400" y="4927600"/>
          <p14:tracePt t="25889" x="7273925" y="4900613"/>
          <p14:tracePt t="25892" x="7283450" y="4881563"/>
          <p14:tracePt t="25905" x="7292975" y="4843463"/>
          <p14:tracePt t="25922" x="7312025" y="4805363"/>
          <p14:tracePt t="25939" x="7348538" y="4729163"/>
          <p14:tracePt t="25955" x="7348538" y="4710113"/>
          <p14:tracePt t="25972" x="7358063" y="4673600"/>
          <p14:tracePt t="25988" x="7377113" y="4635500"/>
          <p14:tracePt t="26005" x="7377113" y="4625975"/>
          <p14:tracePt t="26022" x="7377113" y="4597400"/>
          <p14:tracePt t="26043" x="7386638" y="4578350"/>
          <p14:tracePt t="26076" x="7386638" y="4568825"/>
          <p14:tracePt t="26097" x="7386638" y="4559300"/>
          <p14:tracePt t="26125" x="7396163" y="4559300"/>
          <p14:tracePt t="26162" x="7405688" y="4549775"/>
          <p14:tracePt t="26306" x="7405688" y="4540250"/>
          <p14:tracePt t="26353" x="7396163" y="4540250"/>
          <p14:tracePt t="26825" x="7386638" y="4540250"/>
          <p14:tracePt t="27010" x="7396163" y="4540250"/>
          <p14:tracePt t="27024" x="7405688" y="4540250"/>
          <p14:tracePt t="27032" x="7424738" y="4540250"/>
          <p14:tracePt t="27041" x="7462838" y="4540250"/>
          <p14:tracePt t="27054" x="7510463" y="4540250"/>
          <p14:tracePt t="27071" x="7613650" y="4578350"/>
          <p14:tracePt t="27089" x="7766050" y="4645025"/>
          <p14:tracePt t="27092" x="7793038" y="4645025"/>
          <p14:tracePt t="27105" x="7850188" y="4645025"/>
          <p14:tracePt t="27123" x="7945438" y="4654550"/>
          <p14:tracePt t="27140" x="8020050" y="4673600"/>
          <p14:tracePt t="27157" x="8201025" y="4710113"/>
          <p14:tracePt t="27174" x="8256588" y="4719638"/>
          <p14:tracePt t="27190" x="8361363" y="4738688"/>
          <p14:tracePt t="27207" x="8466138" y="4757738"/>
          <p14:tracePt t="27224" x="8531225" y="4757738"/>
          <p14:tracePt t="27241" x="8578850" y="4757738"/>
          <p14:tracePt t="27245" x="8588375" y="4757738"/>
          <p14:tracePt t="27255" x="8626475" y="4776788"/>
          <p14:tracePt t="27273" x="8664575" y="4776788"/>
          <p14:tracePt t="27292" x="8693150" y="4776788"/>
          <p14:tracePt t="27297" x="8720138" y="4786313"/>
          <p14:tracePt t="27307" x="8748713" y="4786313"/>
          <p14:tracePt t="27321" x="8777288" y="4805363"/>
          <p14:tracePt t="27338" x="8805863" y="4805363"/>
          <p14:tracePt t="27354" x="8882063" y="4814888"/>
          <p14:tracePt t="27371" x="8910638" y="4814888"/>
          <p14:tracePt t="27389" x="8937625" y="4814888"/>
          <p14:tracePt t="27404" x="8947150" y="4824413"/>
          <p14:tracePt t="27421" x="8966200" y="4833938"/>
          <p14:tracePt t="27438" x="8994775" y="4843463"/>
          <p14:tracePt t="27455" x="9004300" y="4843463"/>
          <p14:tracePt t="27473" x="9032875" y="4843463"/>
          <p14:tracePt t="27477" x="9042400" y="4843463"/>
          <p14:tracePt t="27480" x="9051925" y="4843463"/>
          <p14:tracePt t="27490" x="9061450" y="4852988"/>
          <p14:tracePt t="27504" x="9070975" y="4852988"/>
          <p14:tracePt t="27522" x="9090025" y="4862513"/>
          <p14:tracePt t="27538" x="9118600" y="4862513"/>
          <p14:tracePt t="27555" x="9137650" y="4881563"/>
          <p14:tracePt t="27571" x="9155113" y="4891088"/>
          <p14:tracePt t="27588" x="9174163" y="4910138"/>
          <p14:tracePt t="27605" x="9193213" y="4910138"/>
          <p14:tracePt t="27622" x="9202738" y="4918075"/>
          <p14:tracePt t="27638" x="9212263" y="4918075"/>
          <p14:tracePt t="27681" x="9221788" y="4918075"/>
          <p14:tracePt t="27745" x="9221788" y="4927600"/>
          <p14:tracePt t="27755" x="9221788" y="4946650"/>
          <p14:tracePt t="27771" x="9221788" y="4956175"/>
          <p14:tracePt t="27784" x="9221788" y="4965700"/>
          <p14:tracePt t="27791" x="9221788" y="4975225"/>
          <p14:tracePt t="27802" x="9202738" y="4994275"/>
          <p14:tracePt t="27813" x="9193213" y="4994275"/>
          <p14:tracePt t="27827" x="9164638" y="5022850"/>
          <p14:tracePt t="27846" x="9155113" y="5032375"/>
          <p14:tracePt t="27867" x="9137650" y="5060950"/>
          <p14:tracePt t="27884" x="9128125" y="5060950"/>
          <p14:tracePt t="27898" x="9099550" y="5080000"/>
          <p14:tracePt t="27915" x="9051925" y="5108575"/>
          <p14:tracePt t="27933" x="8985250" y="5137150"/>
          <p14:tracePt t="27943" x="8966200" y="5145088"/>
          <p14:tracePt t="27946" x="8937625" y="5173663"/>
          <p14:tracePt t="27954" x="8918575" y="5183188"/>
          <p14:tracePt t="27971" x="8882063" y="5183188"/>
          <p14:tracePt t="27988" x="8843963" y="5211763"/>
          <p14:tracePt t="28005" x="8805863" y="5230813"/>
          <p14:tracePt t="28021" x="8777288" y="5240338"/>
          <p14:tracePt t="28038" x="8729663" y="5240338"/>
          <p14:tracePt t="28054" x="8655050" y="5268913"/>
          <p14:tracePt t="28071" x="8559800" y="5297488"/>
          <p14:tracePt t="28088" x="8502650" y="5307013"/>
          <p14:tracePt t="28104" x="8437563" y="5326063"/>
          <p14:tracePt t="28121" x="8351838" y="5364163"/>
          <p14:tracePt t="28137" x="8275638" y="5364163"/>
          <p14:tracePt t="28154" x="8143875" y="5372100"/>
          <p14:tracePt t="28170" x="8058150" y="5372100"/>
          <p14:tracePt t="28186" x="7974013" y="5391150"/>
          <p14:tracePt t="28206" x="7888288" y="5391150"/>
          <p14:tracePt t="28223" x="7812088" y="5391150"/>
          <p14:tracePt t="28239" x="7756525" y="5391150"/>
          <p14:tracePt t="28257" x="7670800" y="5391150"/>
          <p14:tracePt t="28274" x="7566025" y="5391150"/>
          <p14:tracePt t="28281" x="7453313" y="5391150"/>
          <p14:tracePt t="28289" x="7396163" y="5391150"/>
          <p14:tracePt t="28305" x="7339013" y="5391150"/>
          <p14:tracePt t="28308" x="7273925" y="5391150"/>
          <p14:tracePt t="28323" x="7235825" y="5391150"/>
          <p14:tracePt t="28341" x="7150100" y="5391150"/>
          <p14:tracePt t="28358" x="7037388" y="5391150"/>
          <p14:tracePt t="28373" x="6961188" y="5391150"/>
          <p14:tracePt t="28391" x="6877050" y="5391150"/>
          <p14:tracePt t="28407" x="6772275" y="5391150"/>
          <p14:tracePt t="28425" x="6686550" y="5381625"/>
          <p14:tracePt t="28441" x="6621463" y="5364163"/>
          <p14:tracePt t="28458" x="6535738" y="5335588"/>
          <p14:tracePt t="28475" x="6478588" y="5326063"/>
          <p14:tracePt t="28491" x="6440488" y="5307013"/>
          <p14:tracePt t="28508" x="6375400" y="5297488"/>
          <p14:tracePt t="28524" x="6318250" y="5278438"/>
          <p14:tracePt t="28540" x="6261100" y="5268913"/>
          <p14:tracePt t="28556" x="6205538" y="5249863"/>
          <p14:tracePt t="28573" x="6138863" y="5230813"/>
          <p14:tracePt t="28591" x="6081713" y="5211763"/>
          <p14:tracePt t="28607" x="6015038" y="5183188"/>
          <p14:tracePt t="28623" x="5969000" y="5173663"/>
          <p14:tracePt t="28641" x="5930900" y="5145088"/>
          <p14:tracePt t="28657" x="5883275" y="5127625"/>
          <p14:tracePt t="28674" x="5854700" y="5118100"/>
          <p14:tracePt t="28691" x="5826125" y="5099050"/>
          <p14:tracePt t="28707" x="5807075" y="5089525"/>
          <p14:tracePt t="28723" x="5741988" y="5070475"/>
          <p14:tracePt t="28740" x="5694363" y="5041900"/>
          <p14:tracePt t="28757" x="5608638" y="4965700"/>
          <p14:tracePt t="28774" x="5580063" y="4937125"/>
          <p14:tracePt t="28790" x="5532438" y="4910138"/>
          <p14:tracePt t="28807" x="5495925" y="4881563"/>
          <p14:tracePt t="28825" x="5476875" y="4862513"/>
          <p14:tracePt t="28842" x="5457825" y="4843463"/>
          <p14:tracePt t="28850" x="5429250" y="4795838"/>
          <p14:tracePt t="28869" x="5400675" y="4767263"/>
          <p14:tracePt t="28882" x="5372100" y="4729163"/>
          <p14:tracePt t="28895" x="5362575" y="4719638"/>
          <p14:tracePt t="28900" x="5353050" y="4710113"/>
          <p14:tracePt t="28911" x="5334000" y="4683125"/>
          <p14:tracePt t="28913" x="5314950" y="4664075"/>
          <p14:tracePt t="28924" x="5305425" y="4635500"/>
          <p14:tracePt t="28940" x="5278438" y="4606925"/>
          <p14:tracePt t="28957" x="5230813" y="4530725"/>
          <p14:tracePt t="28974" x="5211763" y="4492625"/>
          <p14:tracePt t="28990" x="5183188" y="4464050"/>
          <p14:tracePt t="29008" x="5164138" y="4427538"/>
          <p14:tracePt t="29025" x="5135563" y="4379913"/>
          <p14:tracePt t="29031" x="5135563" y="4370388"/>
          <p14:tracePt t="29036" x="5135563" y="4341813"/>
          <p14:tracePt t="29050" x="5135563" y="4303713"/>
          <p14:tracePt t="29068" x="5126038" y="4237038"/>
          <p14:tracePt t="29081" x="5126038" y="4191000"/>
          <p14:tracePt t="29096" x="5126038" y="4162425"/>
          <p14:tracePt t="29100" x="5126038" y="4133850"/>
          <p14:tracePt t="29115" x="5126038" y="4076700"/>
          <p14:tracePt t="29130" x="5126038" y="4019550"/>
          <p14:tracePt t="29146" x="5126038" y="3983038"/>
          <p14:tracePt t="29162" x="5126038" y="3963988"/>
          <p14:tracePt t="29175" x="5126038" y="3944938"/>
          <p14:tracePt t="29180" x="5126038" y="3935413"/>
          <p14:tracePt t="29186" x="5126038" y="3916363"/>
          <p14:tracePt t="29203" x="5126038" y="3897313"/>
          <p14:tracePt t="29217" x="5126038" y="3887788"/>
          <p14:tracePt t="29223" x="5126038" y="3868738"/>
          <p14:tracePt t="29235" x="5126038" y="3840163"/>
          <p14:tracePt t="29247" x="5126038" y="3830638"/>
          <p14:tracePt t="29252" x="5126038" y="3821113"/>
          <p14:tracePt t="29260" x="5126038" y="3802063"/>
          <p14:tracePt t="29271" x="5135563" y="3773488"/>
          <p14:tracePt t="29287" x="5164138" y="3756025"/>
          <p14:tracePt t="29304" x="5192713" y="3717925"/>
          <p14:tracePt t="29320" x="5211763" y="3689350"/>
          <p14:tracePt t="29337" x="5240338" y="3651250"/>
          <p14:tracePt t="29354" x="5305425" y="3622675"/>
          <p14:tracePt t="29370" x="5324475" y="3603625"/>
          <p14:tracePt t="29387" x="5353050" y="3594100"/>
          <p14:tracePt t="29404" x="5419725" y="3575050"/>
          <p14:tracePt t="29421" x="5467350" y="3565525"/>
          <p14:tracePt t="29437" x="5524500" y="3538538"/>
          <p14:tracePt t="29454" x="5561013" y="3519488"/>
          <p14:tracePt t="29470" x="5608638" y="3519488"/>
          <p14:tracePt t="29488" x="5656263" y="3509963"/>
          <p14:tracePt t="29505" x="5703888" y="3509963"/>
          <p14:tracePt t="29521" x="5759450" y="3490913"/>
          <p14:tracePt t="29538" x="5826125" y="3490913"/>
          <p14:tracePt t="29555" x="5892800" y="3490913"/>
          <p14:tracePt t="29573" x="5940425" y="3490913"/>
          <p14:tracePt t="29590" x="5995988" y="3490913"/>
          <p14:tracePt t="29606" x="6062663" y="3490913"/>
          <p14:tracePt t="29623" x="6081713" y="3490913"/>
          <p14:tracePt t="29642" x="6110288" y="3490913"/>
          <p14:tracePt t="29646" x="6119813" y="3490913"/>
          <p14:tracePt t="29714" x="6138863" y="3490913"/>
          <p14:tracePt t="29730" x="6148388" y="3490913"/>
          <p14:tracePt t="29743" x="6176963" y="3500438"/>
          <p14:tracePt t="29762" x="6196013" y="3509963"/>
          <p14:tracePt t="29771" x="6205538" y="3519488"/>
          <p14:tracePt t="29788" x="6213475" y="3529013"/>
          <p14:tracePt t="29805" x="6223000" y="3538538"/>
          <p14:tracePt t="29821" x="6232525" y="3556000"/>
          <p14:tracePt t="29839" x="6242050" y="3565525"/>
          <p14:tracePt t="29856" x="6251575" y="3565525"/>
          <p14:tracePt t="29871" x="6251575" y="3575050"/>
          <p14:tracePt t="29888" x="6261100" y="3594100"/>
          <p14:tracePt t="29905" x="6261100" y="3603625"/>
          <p14:tracePt t="29920" x="6270625" y="3641725"/>
          <p14:tracePt t="29940" x="6280150" y="3670300"/>
          <p14:tracePt t="29957" x="6280150" y="3698875"/>
          <p14:tracePt t="29973" x="6280150" y="3746500"/>
          <p14:tracePt t="29990" x="6280150" y="3783013"/>
          <p14:tracePt t="30007" x="6280150" y="3802063"/>
          <p14:tracePt t="30025" x="6280150" y="3849688"/>
          <p14:tracePt t="30042" x="6280150" y="3897313"/>
          <p14:tracePt t="30059" x="6280150" y="3916363"/>
          <p14:tracePt t="30065" x="6280150" y="3954463"/>
          <p14:tracePt t="30073" x="6280150" y="3973513"/>
          <p14:tracePt t="30088" x="6280150" y="3983038"/>
          <p14:tracePt t="30091" x="6280150" y="4010025"/>
          <p14:tracePt t="30105" x="6280150" y="4029075"/>
          <p14:tracePt t="30121" x="6280150" y="4067175"/>
          <p14:tracePt t="30137" x="6280150" y="4114800"/>
          <p14:tracePt t="30154" x="6261100" y="4171950"/>
          <p14:tracePt t="30171" x="6261100" y="4191000"/>
          <p14:tracePt t="30187" x="6242050" y="4229100"/>
          <p14:tracePt t="30204" x="6223000" y="4265613"/>
          <p14:tracePt t="30220" x="6205538" y="4294188"/>
          <p14:tracePt t="30237" x="6196013" y="4313238"/>
          <p14:tracePt t="30254" x="6167438" y="4332288"/>
          <p14:tracePt t="30269" x="6167438" y="4341813"/>
          <p14:tracePt t="30286" x="6148388" y="4360863"/>
          <p14:tracePt t="30303" x="6119813" y="4379913"/>
          <p14:tracePt t="30320" x="6100763" y="4379913"/>
          <p14:tracePt t="30337" x="6091238" y="4389438"/>
          <p14:tracePt t="30353" x="6081713" y="4389438"/>
          <p14:tracePt t="30384" x="6053138" y="4389438"/>
          <p14:tracePt t="30392" x="6043613" y="4389438"/>
          <p14:tracePt t="30404" x="6015038" y="4389438"/>
          <p14:tracePt t="30420" x="5986463" y="4389438"/>
          <p14:tracePt t="30436" x="5978525" y="4389438"/>
          <p14:tracePt t="30456" x="5969000" y="4389438"/>
          <p14:tracePt t="30496" x="5949950" y="4389438"/>
          <p14:tracePt t="30524" x="5940425" y="4389438"/>
          <p14:tracePt t="30592" x="5930900" y="4389438"/>
          <p14:tracePt t="30631" x="5930900" y="4379913"/>
          <p14:tracePt t="30647" x="5930900" y="4351338"/>
          <p14:tracePt t="30673" x="5930900" y="4332288"/>
          <p14:tracePt t="30680" x="5940425" y="4322763"/>
          <p14:tracePt t="30691" x="5940425" y="4313238"/>
          <p14:tracePt t="30704" x="5940425" y="4275138"/>
          <p14:tracePt t="30722" x="5959475" y="4246563"/>
          <p14:tracePt t="30736" x="5978525" y="4200525"/>
          <p14:tracePt t="30753" x="5995988" y="4171950"/>
          <p14:tracePt t="30769" x="6005513" y="4152900"/>
          <p14:tracePt t="30787" x="6005513" y="4133850"/>
          <p14:tracePt t="30803" x="6015038" y="4086225"/>
          <p14:tracePt t="30820" x="6053138" y="4048125"/>
          <p14:tracePt t="30837" x="6053138" y="4029075"/>
          <p14:tracePt t="30853" x="6062663" y="4000500"/>
          <p14:tracePt t="30870" x="6072188" y="3983038"/>
          <p14:tracePt t="30888" x="6100763" y="3954463"/>
          <p14:tracePt t="30904" x="6100763" y="3944938"/>
          <p14:tracePt t="30920" x="6129338" y="3897313"/>
          <p14:tracePt t="30936" x="6138863" y="3868738"/>
          <p14:tracePt t="30953" x="6148388" y="3830638"/>
          <p14:tracePt t="30969" x="6157913" y="3802063"/>
          <p14:tracePt t="30986" x="6167438" y="3773488"/>
          <p14:tracePt t="31003" x="6176963" y="3756025"/>
          <p14:tracePt t="31020" x="6186488" y="3736975"/>
          <p14:tracePt t="31037" x="6186488" y="3727450"/>
          <p14:tracePt t="31056" x="6205538" y="3698875"/>
          <p14:tracePt t="31131" x="6213475" y="3689350"/>
          <p14:tracePt t="31603" x="6223000" y="3698875"/>
          <p14:tracePt t="31681" x="6232525" y="3708400"/>
          <p14:tracePt t="31712" x="6232525" y="3717925"/>
          <p14:tracePt t="31728" x="6232525" y="3736975"/>
          <p14:tracePt t="31741" x="6232525" y="3746500"/>
          <p14:tracePt t="31768" x="6232525" y="3756025"/>
          <p14:tracePt t="31776" x="6232525" y="3765550"/>
          <p14:tracePt t="31793" x="6232525" y="3783013"/>
          <p14:tracePt t="31803" x="6232525" y="3792538"/>
          <p14:tracePt t="31820" x="6232525" y="3811588"/>
          <p14:tracePt t="31839" x="6232525" y="3830638"/>
          <p14:tracePt t="31857" x="6261100" y="3859213"/>
          <p14:tracePt t="31862" x="6261100" y="3868738"/>
          <p14:tracePt t="31877" x="6261100" y="3887788"/>
          <p14:tracePt t="31881" x="6261100" y="3897313"/>
          <p14:tracePt t="31898" x="6261100" y="3916363"/>
          <p14:tracePt t="31911" x="6261100" y="3925888"/>
          <p14:tracePt t="31916" x="6261100" y="3935413"/>
          <p14:tracePt t="31927" x="6261100" y="3944938"/>
          <p14:tracePt t="31939" x="6261100" y="3963988"/>
          <p14:tracePt t="31955" x="6261100" y="3992563"/>
          <p14:tracePt t="31972" x="6261100" y="4019550"/>
          <p14:tracePt t="31989" x="6232525" y="4057650"/>
          <p14:tracePt t="32006" x="6223000" y="4086225"/>
          <p14:tracePt t="32022" x="6205538" y="4105275"/>
          <p14:tracePt t="32039" x="6196013" y="4133850"/>
          <p14:tracePt t="32054" x="6186488" y="4152900"/>
          <p14:tracePt t="32071" x="6167438" y="4171950"/>
          <p14:tracePt t="32088" x="6129338" y="4200525"/>
          <p14:tracePt t="32091" x="6110288" y="4219575"/>
          <p14:tracePt t="32104" x="6072188" y="4229100"/>
          <p14:tracePt t="32107" x="6043613" y="4256088"/>
          <p14:tracePt t="32122" x="6015038" y="4265613"/>
          <p14:tracePt t="32126" x="5978525" y="4284663"/>
          <p14:tracePt t="32130" x="5949950" y="4294188"/>
          <p14:tracePt t="32139" x="5892800" y="4313238"/>
          <p14:tracePt t="32154" x="5873750" y="4313238"/>
          <p14:tracePt t="32169" x="5768975" y="4341813"/>
          <p14:tracePt t="32188" x="5599113" y="4389438"/>
          <p14:tracePt t="32207" x="5532438" y="4389438"/>
          <p14:tracePt t="32222" x="5457825" y="4398963"/>
          <p14:tracePt t="32242" x="5410200" y="4398963"/>
          <p14:tracePt t="32248" x="5391150" y="4398963"/>
          <p14:tracePt t="32254" x="5381625" y="4398963"/>
          <p14:tracePt t="32268" x="5334000" y="4398963"/>
          <p14:tracePt t="32282" x="5314950" y="4398963"/>
          <p14:tracePt t="32294" x="5278438" y="4398963"/>
          <p14:tracePt t="32304" x="5249863" y="4398963"/>
          <p14:tracePt t="32321" x="5192713" y="4398963"/>
          <p14:tracePt t="32322" x="5173663" y="4398963"/>
          <p14:tracePt t="32337" x="5126038" y="4398963"/>
          <p14:tracePt t="32353" x="5070475" y="4398963"/>
          <p14:tracePt t="32371" x="5003800" y="4398963"/>
          <p14:tracePt t="32390" x="4899025" y="4389438"/>
          <p14:tracePt t="32407" x="4814888" y="4360863"/>
          <p14:tracePt t="32423" x="4700588" y="4322763"/>
          <p14:tracePt t="32440" x="4616450" y="4303713"/>
          <p14:tracePt t="32458" x="4483100" y="4256088"/>
          <p14:tracePt t="32464" x="4303713" y="4200525"/>
          <p14:tracePt t="32472" x="4171950" y="4152900"/>
          <p14:tracePt t="32487" x="4029075" y="4124325"/>
          <p14:tracePt t="32505" x="3735388" y="3983038"/>
          <p14:tracePt t="32509" x="3536950" y="3916363"/>
          <p14:tracePt t="32520" x="3357563" y="3811588"/>
          <p14:tracePt t="32523" x="3206750" y="3783013"/>
          <p14:tracePt t="32537" x="3063875" y="3736975"/>
          <p14:tracePt t="32553" x="2752725" y="3594100"/>
          <p14:tracePt t="32570" x="2554288" y="3509963"/>
          <p14:tracePt t="32589" x="2174875" y="3357563"/>
          <p14:tracePt t="32605" x="2005013" y="3273425"/>
          <p14:tracePt t="32622" x="1854200" y="3206750"/>
          <p14:tracePt t="32639" x="1730375" y="3159125"/>
          <p14:tracePt t="32655" x="1693863" y="3121025"/>
          <p14:tracePt t="32673" x="1570038" y="3074988"/>
          <p14:tracePt t="32690" x="1419225" y="2970213"/>
          <p14:tracePt t="32696" x="1352550" y="2932113"/>
          <p14:tracePt t="32700" x="1266825" y="2874963"/>
          <p14:tracePt t="32712" x="1163638" y="2857500"/>
          <p14:tracePt t="32722" x="1116013" y="2800350"/>
          <p14:tracePt t="32736" x="1068388" y="2790825"/>
          <p14:tracePt t="32753" x="936625" y="2724150"/>
          <p14:tracePt t="32770" x="860425" y="2695575"/>
          <p14:tracePt t="32789" x="738188" y="2638425"/>
          <p14:tracePt t="32807" x="700088" y="2628900"/>
          <p14:tracePt t="32824" x="690563" y="2620963"/>
          <p14:tracePt t="32840" x="681038" y="2611438"/>
          <p14:tracePt t="32879" x="661988" y="2611438"/>
          <p14:tracePt t="32899" x="652463" y="2611438"/>
          <p14:tracePt t="32913" x="633413" y="2611438"/>
          <p14:tracePt t="32945" x="623888" y="2611438"/>
          <p14:tracePt t="32969" x="604838" y="2611438"/>
          <p14:tracePt t="33056" x="595313" y="2611438"/>
          <p14:tracePt t="33161" x="595313" y="2601913"/>
          <p14:tracePt t="33179" x="595313" y="2592388"/>
          <p14:tracePt t="33194" x="576263" y="2563813"/>
          <p14:tracePt t="33219" x="576263" y="2544763"/>
          <p14:tracePt t="33232" x="576263" y="2535238"/>
          <p14:tracePt t="33239" x="576263" y="2506663"/>
          <p14:tracePt t="33252" x="576263" y="2478088"/>
          <p14:tracePt t="33260" x="576263" y="2459038"/>
          <p14:tracePt t="33312" x="576263" y="2439988"/>
          <p14:tracePt t="33328" x="576263" y="2430463"/>
          <p14:tracePt t="33347" x="576263" y="2411413"/>
          <p14:tracePt t="33363" x="576263" y="2401888"/>
          <p14:tracePt t="33378" x="576263" y="2384425"/>
          <p14:tracePt t="33405" x="576263" y="2374900"/>
          <p14:tracePt t="33415" x="595313" y="2355850"/>
          <p14:tracePt t="33428" x="614363" y="2336800"/>
          <p14:tracePt t="33435" x="623888" y="2327275"/>
          <p14:tracePt t="33443" x="642938" y="2317750"/>
          <p14:tracePt t="33450" x="661988" y="2317750"/>
          <p14:tracePt t="33460" x="681038" y="2298700"/>
          <p14:tracePt t="33469" x="690563" y="2289175"/>
          <p14:tracePt t="33486" x="709613" y="2279650"/>
          <p14:tracePt t="33503" x="728663" y="2260600"/>
          <p14:tracePt t="33579" x="757238" y="2251075"/>
          <p14:tracePt t="33596" x="766763" y="2241550"/>
          <p14:tracePt t="33612" x="776288" y="2241550"/>
          <p14:tracePt t="33626" x="793750" y="2232025"/>
          <p14:tracePt t="33633" x="812800" y="2222500"/>
          <p14:tracePt t="33665" x="822325" y="2212975"/>
          <p14:tracePt t="33828" x="831850" y="2212975"/>
          <p14:tracePt t="33852" x="841375" y="2212975"/>
          <p14:tracePt t="33867" x="850900" y="2212975"/>
          <p14:tracePt t="33877" x="869950" y="2212975"/>
          <p14:tracePt t="33886" x="879475" y="2212975"/>
          <p14:tracePt t="33904" x="908050" y="2212975"/>
          <p14:tracePt t="33920" x="927100" y="2212975"/>
          <p14:tracePt t="33937" x="965200" y="2212975"/>
          <p14:tracePt t="33939" x="974725" y="2212975"/>
          <p14:tracePt t="33953" x="984250" y="2212975"/>
          <p14:tracePt t="33970" x="1012825" y="2212975"/>
          <p14:tracePt t="33986" x="1068388" y="2203450"/>
          <p14:tracePt t="34003" x="1116013" y="2203450"/>
          <p14:tracePt t="34021" x="1154113" y="2184400"/>
          <p14:tracePt t="34036" x="1211263" y="2174875"/>
          <p14:tracePt t="34052" x="1314450" y="2174875"/>
          <p14:tracePt t="34069" x="1371600" y="2174875"/>
          <p14:tracePt t="34087" x="1457325" y="2174875"/>
          <p14:tracePt t="34104" x="1531938" y="2174875"/>
          <p14:tracePt t="34122" x="1579563" y="2157413"/>
          <p14:tracePt t="34137" x="1617663" y="2157413"/>
          <p14:tracePt t="34153" x="1684338" y="2157413"/>
          <p14:tracePt t="34171" x="1749425" y="2157413"/>
          <p14:tracePt t="34187" x="1882775" y="2147888"/>
          <p14:tracePt t="34204" x="1966913" y="2147888"/>
          <p14:tracePt t="34221" x="2052638" y="2147888"/>
          <p14:tracePt t="34237" x="2119313" y="2147888"/>
          <p14:tracePt t="34254" x="2184400" y="2147888"/>
          <p14:tracePt t="34271" x="2260600" y="2147888"/>
          <p14:tracePt t="34286" x="2336800" y="2147888"/>
          <p14:tracePt t="34305" x="2401888" y="2147888"/>
          <p14:tracePt t="34320" x="2487613" y="2147888"/>
          <p14:tracePt t="34335" x="2609850" y="2147888"/>
          <p14:tracePt t="34352" x="2705100" y="2147888"/>
          <p14:tracePt t="34368" x="2846388" y="2147888"/>
          <p14:tracePt t="34385" x="2989263" y="2147888"/>
          <p14:tracePt t="34405" x="3082925" y="2147888"/>
          <p14:tracePt t="34423" x="3168650" y="2119313"/>
          <p14:tracePt t="34439" x="3273425" y="2119313"/>
          <p14:tracePt t="34458" x="3357563" y="2119313"/>
          <p14:tracePt t="34465" x="3424238" y="2119313"/>
          <p14:tracePt t="34480" x="3462338" y="2119313"/>
          <p14:tracePt t="34485" x="3471863" y="2119313"/>
          <p14:tracePt t="34562" x="3443288" y="2147888"/>
          <p14:tracePt t="34578" x="3357563" y="2184400"/>
          <p14:tracePt t="34596" x="3206750" y="2251075"/>
          <p14:tracePt t="34602" x="3149600" y="2260600"/>
          <p14:tracePt t="34617" x="2989263" y="2308225"/>
          <p14:tracePt t="34632" x="2903538" y="2327275"/>
          <p14:tracePt t="34636" x="2809875" y="2327275"/>
          <p14:tracePt t="34647" x="2714625" y="2346325"/>
          <p14:tracePt t="34652" x="2609850" y="2374900"/>
          <p14:tracePt t="34665" x="2535238" y="2374900"/>
          <p14:tracePt t="34670" x="2420938" y="2384425"/>
          <p14:tracePt t="34683" x="2260600" y="2411413"/>
          <p14:tracePt t="34695" x="2184400" y="2411413"/>
          <p14:tracePt t="34701" x="2090738" y="2430463"/>
          <p14:tracePt t="34715" x="1892300" y="2430463"/>
          <p14:tracePt t="34732" x="1665288" y="2430463"/>
          <p14:tracePt t="34746" x="1457325" y="2430463"/>
          <p14:tracePt t="34762" x="1266825" y="2430463"/>
          <p14:tracePt t="34779" x="1154113" y="2430463"/>
          <p14:tracePt t="34795" x="1068388" y="2430463"/>
          <p14:tracePt t="34813" x="993775" y="2430463"/>
          <p14:tracePt t="34827" x="936625" y="2430463"/>
          <p14:tracePt t="34847" x="831850" y="2430463"/>
          <p14:tracePt t="34859" x="812800" y="2430463"/>
          <p14:tracePt t="34866" x="747713" y="2430463"/>
          <p14:tracePt t="34884" x="681038" y="2430463"/>
          <p14:tracePt t="34895" x="652463" y="2430463"/>
          <p14:tracePt t="34907" x="633413" y="2430463"/>
          <p14:tracePt t="34922" x="576263" y="2430463"/>
          <p14:tracePt t="34939" x="549275" y="2430463"/>
          <p14:tracePt t="34955" x="539750" y="2430463"/>
          <p14:tracePt t="34971" x="520700" y="2430463"/>
          <p14:tracePt t="35111" x="558800" y="2430463"/>
          <p14:tracePt t="35117" x="585788" y="2430463"/>
          <p14:tracePt t="35128" x="642938" y="2430463"/>
          <p14:tracePt t="35133" x="690563" y="2430463"/>
          <p14:tracePt t="35145" x="757238" y="2430463"/>
          <p14:tracePt t="35150" x="841375" y="2420938"/>
          <p14:tracePt t="35168" x="1039813" y="2384425"/>
          <p14:tracePt t="35179" x="1247775" y="2365375"/>
          <p14:tracePt t="35195" x="1438275" y="2336800"/>
          <p14:tracePt t="35212" x="1636713" y="2336800"/>
          <p14:tracePt t="35224" x="1711325" y="2336800"/>
          <p14:tracePt t="35229" x="1806575" y="2336800"/>
          <p14:tracePt t="35244" x="1911350" y="2336800"/>
          <p14:tracePt t="35259" x="2005013" y="2336800"/>
          <p14:tracePt t="35265" x="2043113" y="2336800"/>
          <p14:tracePt t="35273" x="2081213" y="2336800"/>
          <p14:tracePt t="35285" x="2109788" y="2336800"/>
          <p14:tracePt t="35303" x="2165350" y="2336800"/>
          <p14:tracePt t="35322" x="2232025" y="2336800"/>
          <p14:tracePt t="35327" x="2241550" y="2336800"/>
          <p14:tracePt t="35331" x="2270125" y="2336800"/>
          <p14:tracePt t="35394" x="2270125" y="2346325"/>
          <p14:tracePt t="35410" x="2270125" y="2355850"/>
          <p14:tracePt t="35422" x="2270125" y="2374900"/>
          <p14:tracePt t="35438" x="2232025" y="2430463"/>
          <p14:tracePt t="35455" x="2174875" y="2487613"/>
          <p14:tracePt t="35472" x="2128838" y="2516188"/>
          <p14:tracePt t="35489" x="2062163" y="2554288"/>
          <p14:tracePt t="35505" x="2014538" y="2573338"/>
          <p14:tracePt t="35523" x="1947863" y="2582863"/>
          <p14:tracePt t="35539" x="1854200" y="2611438"/>
          <p14:tracePt t="35554" x="1749425" y="2611438"/>
          <p14:tracePt t="35570" x="1636713" y="2611438"/>
          <p14:tracePt t="35587" x="1447800" y="2611438"/>
          <p14:tracePt t="35605" x="1304925" y="2611438"/>
          <p14:tracePt t="35620" x="1247775" y="2611438"/>
          <p14:tracePt t="35638" x="1182688" y="2611438"/>
          <p14:tracePt t="35655" x="1106488" y="2611438"/>
          <p14:tracePt t="35671" x="1030288" y="2582863"/>
          <p14:tracePt t="35688" x="965200" y="2573338"/>
          <p14:tracePt t="35705" x="898525" y="2544763"/>
          <p14:tracePt t="35719" x="831850" y="2516188"/>
          <p14:tracePt t="35738" x="785813" y="2516188"/>
          <p14:tracePt t="35752" x="738188" y="2516188"/>
          <p14:tracePt t="35768" x="681038" y="2506663"/>
          <p14:tracePt t="35788" x="614363" y="2506663"/>
          <p14:tracePt t="35805" x="595313" y="2506663"/>
          <p14:tracePt t="35931" x="633413" y="2506663"/>
          <p14:tracePt t="35944" x="681038" y="2487613"/>
          <p14:tracePt t="35952" x="719138" y="2487613"/>
          <p14:tracePt t="35967" x="841375" y="2478088"/>
          <p14:tracePt t="35979" x="974725" y="2478088"/>
          <p14:tracePt t="35996" x="1135063" y="2478088"/>
          <p14:tracePt t="36020" x="1304925" y="2478088"/>
          <p14:tracePt t="36030" x="1512888" y="2478088"/>
          <p14:tracePt t="36045" x="1720850" y="2478088"/>
          <p14:tracePt t="36059" x="1966913" y="2478088"/>
          <p14:tracePt t="36067" x="2062163" y="2478088"/>
          <p14:tracePt t="36084" x="2270125" y="2478088"/>
          <p14:tracePt t="36092" x="2365375" y="2478088"/>
          <p14:tracePt t="36099" x="2487613" y="2478088"/>
          <p14:tracePt t="36116" x="2582863" y="2478088"/>
          <p14:tracePt t="36132" x="2733675" y="2478088"/>
          <p14:tracePt t="36148" x="2836863" y="2478088"/>
          <p14:tracePt t="36163" x="2951163" y="2478088"/>
          <p14:tracePt t="36179" x="3054350" y="2478088"/>
          <p14:tracePt t="36191" x="3073400" y="2478088"/>
          <p14:tracePt t="36194" x="3101975" y="2478088"/>
          <p14:tracePt t="36202" x="3159125" y="2478088"/>
          <p14:tracePt t="36218" x="3206750" y="2478088"/>
          <p14:tracePt t="36235" x="3281363" y="2478088"/>
          <p14:tracePt t="36253" x="3338513" y="2478088"/>
          <p14:tracePt t="36273" x="3405188" y="2478088"/>
          <p14:tracePt t="36282" x="3490913" y="2478088"/>
          <p14:tracePt t="36292" x="3546475" y="2478088"/>
          <p14:tracePt t="36301" x="3603625" y="2478088"/>
          <p14:tracePt t="36320" x="3670300" y="2478088"/>
          <p14:tracePt t="36322" x="3725863" y="2478088"/>
          <p14:tracePt t="36337" x="3763963" y="2478088"/>
          <p14:tracePt t="36342" x="3802063" y="2478088"/>
          <p14:tracePt t="36354" x="3830638" y="2478088"/>
          <p14:tracePt t="36372" x="3897313" y="2478088"/>
          <p14:tracePt t="36388" x="3944938" y="2478088"/>
          <p14:tracePt t="36405" x="3971925" y="2478088"/>
          <p14:tracePt t="36423" x="3990975" y="2478088"/>
          <p14:tracePt t="36438" x="4000500" y="2478088"/>
          <p14:tracePt t="36462" x="4019550" y="2478088"/>
          <p14:tracePt t="36747" x="4010025" y="2478088"/>
          <p14:tracePt t="36761" x="3962400" y="2478088"/>
          <p14:tracePt t="36771" x="3952875" y="2478088"/>
          <p14:tracePt t="36784" x="3925888" y="2478088"/>
          <p14:tracePt t="36802" x="3821113" y="2516188"/>
          <p14:tracePt t="36819" x="3670300" y="2563813"/>
          <p14:tracePt t="36835" x="3565525" y="2620963"/>
          <p14:tracePt t="36852" x="3481388" y="2657475"/>
          <p14:tracePt t="36869" x="3433763" y="2686050"/>
          <p14:tracePt t="36886" x="3357563" y="2705100"/>
          <p14:tracePt t="36902" x="3281363" y="2733675"/>
          <p14:tracePt t="36918" x="3130550" y="2771775"/>
          <p14:tracePt t="36936" x="2989263" y="2809875"/>
          <p14:tracePt t="36952" x="2874963" y="2865438"/>
          <p14:tracePt t="36968" x="2752725" y="2894013"/>
          <p14:tracePt t="36985" x="2619375" y="2932113"/>
          <p14:tracePt t="37002" x="2430463" y="2989263"/>
          <p14:tracePt t="37019" x="2327275" y="3017838"/>
          <p14:tracePt t="37036" x="2251075" y="3017838"/>
          <p14:tracePt t="37052" x="2174875" y="3027363"/>
          <p14:tracePt t="37074" x="2071688" y="3065463"/>
          <p14:tracePt t="37082" x="1966913" y="3092450"/>
          <p14:tracePt t="37090" x="1911350" y="3092450"/>
          <p14:tracePt t="37102" x="1863725" y="3092450"/>
          <p14:tracePt t="37120" x="1711325" y="3111500"/>
          <p14:tracePt t="37122" x="1655763" y="3130550"/>
          <p14:tracePt t="37136" x="1617663" y="3130550"/>
          <p14:tracePt t="37138" x="1579563" y="3140075"/>
          <p14:tracePt t="37156" x="1550988" y="3140075"/>
          <p14:tracePt t="37171" x="1474788" y="3159125"/>
          <p14:tracePt t="37189" x="1438275" y="3159125"/>
          <p14:tracePt t="37205" x="1381125" y="3159125"/>
          <p14:tracePt t="37222" x="1295400" y="3168650"/>
          <p14:tracePt t="37239" x="1211263" y="3197225"/>
          <p14:tracePt t="37256" x="1163638" y="3197225"/>
          <p14:tracePt t="37272" x="1125538" y="3206750"/>
          <p14:tracePt t="37289" x="1077913" y="3206750"/>
          <p14:tracePt t="37292" x="1058863" y="3225800"/>
          <p14:tracePt t="37304" x="1049338" y="3225800"/>
          <p14:tracePt t="37318" x="1039813" y="3225800"/>
          <p14:tracePt t="37336" x="1020763" y="3225800"/>
          <p14:tracePt t="37338" x="1003300" y="3225800"/>
          <p14:tracePt t="37355" x="993775" y="3235325"/>
          <p14:tracePt t="37372" x="974725" y="3235325"/>
          <p14:tracePt t="37388" x="965200" y="3235325"/>
          <p14:tracePt t="37406" x="955675" y="3235325"/>
          <p14:tracePt t="37422" x="927100" y="3235325"/>
          <p14:tracePt t="37439" x="917575" y="3235325"/>
          <p14:tracePt t="37611" x="936625" y="3235325"/>
          <p14:tracePt t="37623" x="965200" y="3235325"/>
          <p14:tracePt t="37638" x="1003300" y="3235325"/>
          <p14:tracePt t="37655" x="1087438" y="3235325"/>
          <p14:tracePt t="37671" x="1154113" y="3216275"/>
          <p14:tracePt t="37689" x="1247775" y="3197225"/>
          <p14:tracePt t="37706" x="1314450" y="3197225"/>
          <p14:tracePt t="37714" x="1371600" y="3168650"/>
          <p14:tracePt t="37732" x="1438275" y="3149600"/>
          <p14:tracePt t="37746" x="1503363" y="3149600"/>
          <p14:tracePt t="37765" x="1598613" y="3140075"/>
          <p14:tracePt t="37779" x="1655763" y="3140075"/>
          <p14:tracePt t="37797" x="1730375" y="3140075"/>
          <p14:tracePt t="37811" x="1778000" y="3121025"/>
          <p14:tracePt t="37827" x="1835150" y="3121025"/>
          <p14:tracePt t="37838" x="1873250" y="3101975"/>
          <p14:tracePt t="37855" x="1928813" y="3101975"/>
          <p14:tracePt t="37873" x="2005013" y="3084513"/>
          <p14:tracePt t="37879" x="2033588" y="3084513"/>
          <p14:tracePt t="37885" x="2071688" y="3084513"/>
          <p14:tracePt t="37905" x="2138363" y="3074988"/>
          <p14:tracePt t="37923" x="2203450" y="3055938"/>
          <p14:tracePt t="37938" x="2260600" y="3055938"/>
          <p14:tracePt t="37954" x="2317750" y="3055938"/>
          <p14:tracePt t="37972" x="2373313" y="3055938"/>
          <p14:tracePt t="37989" x="2430463" y="3055938"/>
          <p14:tracePt t="38006" x="2497138" y="3036888"/>
          <p14:tracePt t="38022" x="2582863" y="3036888"/>
          <p14:tracePt t="38036" x="2676525" y="3036888"/>
          <p14:tracePt t="38052" x="2743200" y="3036888"/>
          <p14:tracePt t="38068" x="2836863" y="3036888"/>
          <p14:tracePt t="38085" x="2903538" y="3036888"/>
          <p14:tracePt t="38101" x="2970213" y="3036888"/>
          <p14:tracePt t="38118" x="3027363" y="3036888"/>
          <p14:tracePt t="38134" x="3054350" y="3036888"/>
          <p14:tracePt t="38151" x="3082925" y="3036888"/>
          <p14:tracePt t="38200" x="3092450" y="3036888"/>
          <p14:tracePt t="38208" x="3092450" y="3055938"/>
          <p14:tracePt t="38217" x="3092450" y="3101975"/>
          <p14:tracePt t="38238" x="3073400" y="3187700"/>
          <p14:tracePt t="38257" x="2989263" y="3292475"/>
          <p14:tracePt t="38263" x="2941638" y="3319463"/>
          <p14:tracePt t="38268" x="2884488" y="3376613"/>
          <p14:tracePt t="38275" x="2846388" y="3386138"/>
          <p14:tracePt t="38283" x="2790825" y="3424238"/>
          <p14:tracePt t="38292" x="2762250" y="3424238"/>
          <p14:tracePt t="38302" x="2705100" y="3443288"/>
          <p14:tracePt t="38319" x="2628900" y="3481388"/>
          <p14:tracePt t="38336" x="2506663" y="3519488"/>
          <p14:tracePt t="38339" x="2459038" y="3529013"/>
          <p14:tracePt t="38352" x="2365375" y="3529013"/>
          <p14:tracePt t="38369" x="2203450" y="3556000"/>
          <p14:tracePt t="38372" x="2128838" y="3565525"/>
          <p14:tracePt t="38385" x="2033588" y="3565525"/>
          <p14:tracePt t="38405" x="1854200" y="3565525"/>
          <p14:tracePt t="38421" x="1627188" y="3565525"/>
          <p14:tracePt t="38439" x="1457325" y="3565525"/>
          <p14:tracePt t="38455" x="1314450" y="3565525"/>
          <p14:tracePt t="38471" x="1230313" y="3565525"/>
          <p14:tracePt t="38490" x="1163638" y="3565525"/>
          <p14:tracePt t="38497" x="1125538" y="3565525"/>
          <p14:tracePt t="38511" x="1096963" y="3565525"/>
          <p14:tracePt t="38516" x="1077913" y="3565525"/>
          <p14:tracePt t="38532" x="1049338" y="3565525"/>
          <p14:tracePt t="38548" x="1039813" y="3565525"/>
          <p14:tracePt t="38563" x="1020763" y="3565525"/>
          <p14:tracePt t="38575" x="1003300" y="3565525"/>
          <p14:tracePt t="38578" x="993775" y="3565525"/>
          <p14:tracePt t="38710" x="1012825" y="3565525"/>
          <p14:tracePt t="38723" x="1058863" y="3538538"/>
          <p14:tracePt t="38730" x="1144588" y="3529013"/>
          <p14:tracePt t="38743" x="1201738" y="3509963"/>
          <p14:tracePt t="38745" x="1247775" y="3490913"/>
          <p14:tracePt t="38754" x="1323975" y="3462338"/>
          <p14:tracePt t="38768" x="1409700" y="3452813"/>
          <p14:tracePt t="38771" x="1503363" y="3424238"/>
          <p14:tracePt t="38785" x="1579563" y="3424238"/>
          <p14:tracePt t="38789" x="1655763" y="3424238"/>
          <p14:tracePt t="38792" x="1758950" y="3424238"/>
          <p14:tracePt t="38811" x="1928813" y="3424238"/>
          <p14:tracePt t="38828" x="2155825" y="3424238"/>
          <p14:tracePt t="38843" x="2382838" y="3424238"/>
          <p14:tracePt t="38851" x="2478088" y="3424238"/>
          <p14:tracePt t="38860" x="2563813" y="3443288"/>
          <p14:tracePt t="38865" x="2638425" y="3452813"/>
          <p14:tracePt t="38874" x="2733675" y="3471863"/>
          <p14:tracePt t="38885" x="2846388" y="3471863"/>
          <p14:tracePt t="38902" x="3046413" y="3509963"/>
          <p14:tracePt t="38921" x="3206750" y="3556000"/>
          <p14:tracePt t="38924" x="3290888" y="3584575"/>
          <p14:tracePt t="38935" x="3367088" y="3584575"/>
          <p14:tracePt t="38937" x="3443288" y="3584575"/>
          <p14:tracePt t="38952" x="3490913" y="3584575"/>
          <p14:tracePt t="38970" x="3584575" y="3584575"/>
          <p14:tracePt t="38975" x="3613150" y="3584575"/>
          <p14:tracePt t="38978" x="3641725" y="3584575"/>
          <p14:tracePt t="38987" x="3679825" y="3584575"/>
          <p14:tracePt t="39002" x="3708400" y="3584575"/>
          <p14:tracePt t="39018" x="3725863" y="3584575"/>
          <p14:tracePt t="39058" x="3735388" y="3594100"/>
          <p14:tracePt t="39066" x="3717925" y="3594100"/>
          <p14:tracePt t="39073" x="3679825" y="3613150"/>
          <p14:tracePt t="39085" x="3622675" y="3622675"/>
          <p14:tracePt t="39102" x="3490913" y="3689350"/>
          <p14:tracePt t="39121" x="3348038" y="3746500"/>
          <p14:tracePt t="39124" x="3263900" y="3783013"/>
          <p14:tracePt t="39136" x="3159125" y="3830638"/>
          <p14:tracePt t="39138" x="3063875" y="3859213"/>
          <p14:tracePt t="39156" x="2951163" y="3868738"/>
          <p14:tracePt t="39164" x="2771775" y="3916363"/>
          <p14:tracePt t="39188" x="2535238" y="3944938"/>
          <p14:tracePt t="39203" x="2365375" y="3954463"/>
          <p14:tracePt t="39218" x="2184400" y="3992563"/>
          <p14:tracePt t="39232" x="1957388" y="3992563"/>
          <p14:tracePt t="39237" x="1825625" y="3992563"/>
          <p14:tracePt t="39251" x="1627188" y="3983038"/>
          <p14:tracePt t="39266" x="1466850" y="3935413"/>
          <p14:tracePt t="39272" x="1390650" y="3906838"/>
          <p14:tracePt t="39284" x="1304925" y="3897313"/>
          <p14:tracePt t="39301" x="1182688" y="3859213"/>
          <p14:tracePt t="39319" x="1039813" y="3811588"/>
          <p14:tracePt t="39336" x="946150" y="3783013"/>
          <p14:tracePt t="39352" x="850900" y="3746500"/>
          <p14:tracePt t="39368" x="766763" y="3727450"/>
          <p14:tracePt t="39384" x="690563" y="3708400"/>
          <p14:tracePt t="39401" x="558800" y="3679825"/>
          <p14:tracePt t="39418" x="473075" y="3679825"/>
          <p14:tracePt t="39434" x="396875" y="3660775"/>
          <p14:tracePt t="39451" x="312738" y="3641725"/>
          <p14:tracePt t="39469" x="255588" y="3641725"/>
          <p14:tracePt t="39490" x="217488" y="3641725"/>
          <p14:tracePt t="39496" x="188913" y="3641725"/>
          <p14:tracePt t="39502" x="160338" y="3641725"/>
          <p14:tracePt t="39516" x="104775" y="3641725"/>
          <p14:tracePt t="39531" x="76200" y="3641725"/>
          <p14:tracePt t="39548" x="66675" y="3641725"/>
          <p14:tracePt t="39561" x="57150" y="3641725"/>
          <p14:tracePt t="39676" x="47625" y="3651250"/>
          <p14:tracePt t="39747" x="57150" y="3651250"/>
          <p14:tracePt t="39760" x="66675" y="3651250"/>
          <p14:tracePt t="39764" x="95250" y="3651250"/>
          <p14:tracePt t="39778" x="122238" y="3651250"/>
          <p14:tracePt t="39798" x="169863" y="3651250"/>
          <p14:tracePt t="39811" x="207963" y="3651250"/>
          <p14:tracePt t="39829" x="265113" y="3651250"/>
          <p14:tracePt t="39839" x="312738" y="3689350"/>
          <p14:tracePt t="39845" x="331788" y="3689350"/>
          <p14:tracePt t="39857" x="377825" y="3689350"/>
          <p14:tracePt t="39868" x="406400" y="3708400"/>
          <p14:tracePt t="39885" x="454025" y="3717925"/>
          <p14:tracePt t="39901" x="511175" y="3746500"/>
          <p14:tracePt t="39919" x="576263" y="3783013"/>
          <p14:tracePt t="39936" x="604838" y="3802063"/>
          <p14:tracePt t="39940" x="614363" y="3802063"/>
          <p14:tracePt t="39956" x="633413" y="3811588"/>
          <p14:tracePt t="39963" x="671513" y="3840163"/>
          <p14:tracePt t="39979" x="709613" y="3859213"/>
          <p14:tracePt t="39993" x="728663" y="3878263"/>
          <p14:tracePt t="40014" x="766763" y="3887788"/>
          <p14:tracePt t="40028" x="776288" y="3897313"/>
          <p14:tracePt t="40046" x="793750" y="3916363"/>
          <p14:tracePt t="40063" x="803275" y="3935413"/>
          <p14:tracePt t="40069" x="812800" y="3954463"/>
          <p14:tracePt t="40084" x="812800" y="3973513"/>
          <p14:tracePt t="40092" x="822325" y="3983038"/>
          <p14:tracePt t="40110" x="822325" y="4000500"/>
          <p14:tracePt t="40127" x="822325" y="4010025"/>
          <p14:tracePt t="40139" x="822325" y="4019550"/>
          <p14:tracePt t="40147" x="822325" y="4038600"/>
          <p14:tracePt t="40178" x="822325" y="4057650"/>
          <p14:tracePt t="40195" x="822325" y="4076700"/>
          <p14:tracePt t="40212" x="822325" y="4086225"/>
          <p14:tracePt t="40227" x="822325" y="4105275"/>
          <p14:tracePt t="40268" x="822325" y="4124325"/>
          <p14:tracePt t="40309" x="822325" y="4133850"/>
          <p14:tracePt t="40319" x="812800" y="4143375"/>
          <p14:tracePt t="40364" x="803275" y="4143375"/>
          <p14:tracePt t="40592" x="812800" y="4143375"/>
          <p14:tracePt t="40616" x="841375" y="4143375"/>
          <p14:tracePt t="40624" x="889000" y="4143375"/>
          <p14:tracePt t="40634" x="946150" y="4143375"/>
          <p14:tracePt t="40650" x="1068388" y="4105275"/>
          <p14:tracePt t="40670" x="1182688" y="4095750"/>
          <p14:tracePt t="40687" x="1343025" y="4048125"/>
          <p14:tracePt t="40706" x="1484313" y="4029075"/>
          <p14:tracePt t="40711" x="1579563" y="4010025"/>
          <p14:tracePt t="40715" x="1646238" y="3983038"/>
          <p14:tracePt t="40732" x="1768475" y="3973513"/>
          <p14:tracePt t="40746" x="1863725" y="3973513"/>
          <p14:tracePt t="40761" x="1928813" y="3954463"/>
          <p14:tracePt t="40770" x="1966913" y="3954463"/>
          <p14:tracePt t="40781" x="2043113" y="3944938"/>
          <p14:tracePt t="40795" x="2119313" y="3944938"/>
          <p14:tracePt t="40812" x="2174875" y="3916363"/>
          <p14:tracePt t="40828" x="2251075" y="3906838"/>
          <p14:tracePt t="40844" x="2336800" y="3906838"/>
          <p14:tracePt t="40855" x="2401888" y="3906838"/>
          <p14:tracePt t="40870" x="2516188" y="3878263"/>
          <p14:tracePt t="40891" x="2733675" y="3868738"/>
          <p14:tracePt t="40897" x="2827338" y="3868738"/>
          <p14:tracePt t="40911" x="2884488" y="3868738"/>
          <p14:tracePt t="40917" x="2989263" y="3868738"/>
          <p14:tracePt t="40930" x="3197225" y="3868738"/>
          <p14:tracePt t="40939" x="3290888" y="3868738"/>
          <p14:tracePt t="40955" x="3386138" y="3868738"/>
          <p14:tracePt t="40961" x="3575050" y="3868738"/>
          <p14:tracePt t="40978" x="3725863" y="3868738"/>
          <p14:tracePt t="40994" x="3811588" y="3868738"/>
          <p14:tracePt t="41011" x="3916363" y="3868738"/>
          <p14:tracePt t="41029" x="4029075" y="3868738"/>
          <p14:tracePt t="41043" x="4124325" y="3868738"/>
          <p14:tracePt t="41050" x="4179888" y="3868738"/>
          <p14:tracePt t="41063" x="4227513" y="3868738"/>
          <p14:tracePt t="41069" x="4246563" y="3868738"/>
          <p14:tracePt t="41080" x="4256088" y="3868738"/>
          <p14:tracePt t="41159" x="4237038" y="3868738"/>
          <p14:tracePt t="41166" x="4208463" y="3868738"/>
          <p14:tracePt t="41178" x="4105275" y="3868738"/>
          <p14:tracePt t="41195" x="3962400" y="3925888"/>
          <p14:tracePt t="41214" x="3792538" y="3992563"/>
          <p14:tracePt t="41228" x="3613150" y="4038600"/>
          <p14:tracePt t="41246" x="3452813" y="4076700"/>
          <p14:tracePt t="41260" x="3300413" y="4086225"/>
          <p14:tracePt t="41275" x="3121025" y="4114800"/>
          <p14:tracePt t="41280" x="3046413" y="4114800"/>
          <p14:tracePt t="41289" x="2932113" y="4114800"/>
          <p14:tracePt t="41306" x="2836863" y="4114800"/>
          <p14:tracePt t="41312" x="2762250" y="4114800"/>
          <p14:tracePt t="41317" x="2686050" y="4114800"/>
          <p14:tracePt t="41330" x="2506663" y="4114800"/>
          <p14:tracePt t="41345" x="2336800" y="4114800"/>
          <p14:tracePt t="41359" x="2279650" y="4114800"/>
          <p14:tracePt t="41363" x="2203450" y="4114800"/>
          <p14:tracePt t="41375" x="2128838" y="4114800"/>
          <p14:tracePt t="41381" x="2062163" y="4114800"/>
          <p14:tracePt t="41393" x="1947863" y="4133850"/>
          <p14:tracePt t="41411" x="1806575" y="4143375"/>
          <p14:tracePt t="41428" x="1720850" y="4152900"/>
          <p14:tracePt t="41443" x="1579563" y="4162425"/>
          <p14:tracePt t="41455" x="1512888" y="4191000"/>
          <p14:tracePt t="41461" x="1457325" y="4200525"/>
          <p14:tracePt t="41466" x="1400175" y="4200525"/>
          <p14:tracePt t="41482" x="1276350" y="4229100"/>
          <p14:tracePt t="41498" x="1201738" y="4237038"/>
          <p14:tracePt t="41515" x="1154113" y="4237038"/>
          <p14:tracePt t="41532" x="1116013" y="4256088"/>
          <p14:tracePt t="41542" x="1096963" y="4256088"/>
          <p14:tracePt t="41547" x="1087438" y="4256088"/>
          <p14:tracePt t="41557" x="1068388" y="4256088"/>
          <p14:tracePt t="41569" x="1049338" y="4265613"/>
          <p14:tracePt t="41587" x="1039813" y="4265613"/>
          <p14:tracePt t="41603" x="1012825" y="4265613"/>
          <p14:tracePt t="41621" x="965200" y="4265613"/>
          <p14:tracePt t="41637" x="927100" y="4284663"/>
          <p14:tracePt t="41654" x="869950" y="4284663"/>
          <p14:tracePt t="41671" x="841375" y="4294188"/>
          <p14:tracePt t="41688" x="803275" y="4294188"/>
          <p14:tracePt t="41704" x="766763" y="4313238"/>
          <p14:tracePt t="41720" x="738188" y="4313238"/>
          <p14:tracePt t="41746" x="719138" y="4313238"/>
          <p14:tracePt t="41794" x="709613" y="4313238"/>
          <p14:tracePt t="41810" x="690563" y="4313238"/>
          <p14:tracePt t="41841" x="661988" y="4322763"/>
          <p14:tracePt t="41977" x="671513" y="4322763"/>
          <p14:tracePt t="41993" x="700088" y="4322763"/>
          <p14:tracePt t="42004" x="728663" y="4322763"/>
          <p14:tracePt t="42011" x="793750" y="4322763"/>
          <p14:tracePt t="42021" x="831850" y="4322763"/>
          <p14:tracePt t="42034" x="936625" y="4313238"/>
          <p14:tracePt t="42050" x="1039813" y="4284663"/>
          <p14:tracePt t="42067" x="1173163" y="4275138"/>
          <p14:tracePt t="42084" x="1276350" y="4275138"/>
          <p14:tracePt t="42104" x="1371600" y="4275138"/>
          <p14:tracePt t="42122" x="1447800" y="4275138"/>
          <p14:tracePt t="42128" x="1541463" y="4275138"/>
          <p14:tracePt t="42135" x="1598613" y="4275138"/>
          <p14:tracePt t="42150" x="1646238" y="4275138"/>
          <p14:tracePt t="42168" x="1778000" y="4275138"/>
          <p14:tracePt t="42172" x="1787525" y="4275138"/>
          <p14:tracePt t="42185" x="1806575" y="4275138"/>
          <p14:tracePt t="42188" x="1863725" y="4275138"/>
          <p14:tracePt t="42202" x="1901825" y="4275138"/>
          <p14:tracePt t="42219" x="1957388" y="4275138"/>
          <p14:tracePt t="42236" x="2052638" y="4275138"/>
          <p14:tracePt t="42252" x="2090738" y="4275138"/>
          <p14:tracePt t="42269" x="2138363" y="4275138"/>
          <p14:tracePt t="42285" x="2174875" y="4275138"/>
          <p14:tracePt t="42302" x="2232025" y="4275138"/>
          <p14:tracePt t="42318" x="2289175" y="4275138"/>
          <p14:tracePt t="42334" x="2346325" y="4275138"/>
          <p14:tracePt t="42351" x="2430463" y="4275138"/>
          <p14:tracePt t="42368" x="2497138" y="4275138"/>
          <p14:tracePt t="42372" x="2525713" y="4275138"/>
          <p14:tracePt t="42384" x="2554288" y="4275138"/>
          <p14:tracePt t="42401" x="2592388" y="4275138"/>
          <p14:tracePt t="42418" x="2628900" y="4275138"/>
          <p14:tracePt t="42422" x="2657475" y="4256088"/>
          <p14:tracePt t="42434" x="2667000" y="4256088"/>
          <p14:tracePt t="42451" x="2676525" y="4256088"/>
          <p14:tracePt t="42540" x="2686050" y="4246563"/>
          <p14:tracePt t="44574" x="2686050" y="4256088"/>
          <p14:tracePt t="44583" x="2686050" y="4265613"/>
          <p14:tracePt t="44593" x="2695575" y="4275138"/>
          <p14:tracePt t="44607" x="2714625" y="4303713"/>
          <p14:tracePt t="44623" x="2733675" y="4313238"/>
          <p14:tracePt t="44636" x="2743200" y="4313238"/>
          <p14:tracePt t="44650" x="2762250" y="4332288"/>
          <p14:tracePt t="44673" x="2781300" y="4360863"/>
          <p14:tracePt t="44699" x="2790825" y="4360863"/>
          <p14:tracePt t="44737" x="2790825" y="4370388"/>
          <p14:tracePt t="44761" x="2790825" y="4379913"/>
          <p14:tracePt t="44777" x="2790825" y="4398963"/>
          <p14:tracePt t="44787" x="2790825" y="4408488"/>
          <p14:tracePt t="44802" x="2809875" y="4427538"/>
          <p14:tracePt t="44819" x="2809875" y="4437063"/>
          <p14:tracePt t="44836" x="2809875" y="4456113"/>
          <p14:tracePt t="44851" x="2809875" y="4483100"/>
          <p14:tracePt t="44867" x="2819400" y="4540250"/>
          <p14:tracePt t="44884" x="2819400" y="4578350"/>
          <p14:tracePt t="44901" x="2819400" y="4616450"/>
          <p14:tracePt t="44917" x="2836863" y="4654550"/>
          <p14:tracePt t="44934" x="2836863" y="4700588"/>
          <p14:tracePt t="44951" x="2836863" y="4757738"/>
          <p14:tracePt t="44968" x="2836863" y="4795838"/>
          <p14:tracePt t="44970" x="2836863" y="4814888"/>
          <p14:tracePt t="44986" x="2836863" y="4833938"/>
          <p14:tracePt t="44990" x="2836863" y="4852988"/>
          <p14:tracePt t="44992" x="2836863" y="4872038"/>
          <p14:tracePt t="45002" x="2836863" y="4881563"/>
          <p14:tracePt t="45018" x="2836863" y="4891088"/>
          <p14:tracePt t="45034" x="2836863" y="4918075"/>
          <p14:tracePt t="45050" x="2836863" y="4927600"/>
          <p14:tracePt t="45067" x="2836863" y="4984750"/>
          <p14:tracePt t="45084" x="2836863" y="5003800"/>
          <p14:tracePt t="45103" x="2836863" y="5032375"/>
          <p14:tracePt t="45119" x="2836863" y="5051425"/>
          <p14:tracePt t="45137" x="2827338" y="5070475"/>
          <p14:tracePt t="45154" x="2819400" y="5070475"/>
          <p14:tracePt t="45159" x="2819400" y="5080000"/>
          <p14:tracePt t="45164" x="2819400" y="5089525"/>
          <p14:tracePt t="45176" x="2800350" y="5108575"/>
          <p14:tracePt t="45185" x="2790825" y="5127625"/>
          <p14:tracePt t="45204" x="2790825" y="5137150"/>
          <p14:tracePt t="45216" x="2781300" y="5145088"/>
          <p14:tracePt t="45489" x="2800350" y="5145088"/>
          <p14:tracePt t="45497" x="2809875" y="5145088"/>
          <p14:tracePt t="45505" x="2836863" y="5145088"/>
          <p14:tracePt t="45516" x="2855913" y="5145088"/>
          <p14:tracePt t="45532" x="2894013" y="5145088"/>
          <p14:tracePt t="45549" x="2941638" y="5127625"/>
          <p14:tracePt t="45566" x="2979738" y="5127625"/>
          <p14:tracePt t="45583" x="3027363" y="5127625"/>
          <p14:tracePt t="45600" x="3063875" y="5127625"/>
          <p14:tracePt t="45616" x="3121025" y="5127625"/>
          <p14:tracePt t="45634" x="3149600" y="5127625"/>
          <p14:tracePt t="45650" x="3225800" y="5127625"/>
          <p14:tracePt t="45666" x="3263900" y="5127625"/>
          <p14:tracePt t="45686" x="3309938" y="5127625"/>
          <p14:tracePt t="45702" x="3348038" y="5127625"/>
          <p14:tracePt t="45720" x="3395663" y="5127625"/>
          <p14:tracePt t="45739" x="3452813" y="5127625"/>
          <p14:tracePt t="45746" x="3517900" y="5127625"/>
          <p14:tracePt t="45760" x="3546475" y="5127625"/>
          <p14:tracePt t="45766" x="3575050" y="5127625"/>
          <p14:tracePt t="45779" x="3622675" y="5127625"/>
          <p14:tracePt t="45792" x="3641725" y="5127625"/>
          <p14:tracePt t="45796" x="3660775" y="5127625"/>
          <p14:tracePt t="45802" x="3670300" y="5127625"/>
          <p14:tracePt t="45817" x="3689350" y="5127625"/>
          <p14:tracePt t="45833" x="3717925" y="5127625"/>
          <p14:tracePt t="45850" x="3802063" y="5118100"/>
          <p14:tracePt t="45867" x="3859213" y="5089525"/>
          <p14:tracePt t="45886" x="3897313" y="5089525"/>
          <p14:tracePt t="45903" x="3952875" y="5089525"/>
          <p14:tracePt t="45920" x="4010025" y="5080000"/>
          <p14:tracePt t="45938" x="4067175" y="5080000"/>
          <p14:tracePt t="45946" x="4095750" y="5080000"/>
          <p14:tracePt t="45962" x="4105275" y="5070475"/>
          <p14:tracePt t="46011" x="4114800" y="5060950"/>
          <p14:tracePt t="46028" x="4152900" y="5060950"/>
          <p14:tracePt t="46043" x="4217988" y="5032375"/>
          <p14:tracePt t="46060" x="4294188" y="5022850"/>
          <p14:tracePt t="46074" x="4360863" y="5022850"/>
          <p14:tracePt t="46090" x="4379913" y="5003800"/>
          <p14:tracePt t="46098" x="4398963" y="5003800"/>
          <p14:tracePt t="46211" x="4360863" y="4994275"/>
          <p14:tracePt t="46227" x="4237038" y="4965700"/>
          <p14:tracePt t="46243" x="4105275" y="4965700"/>
          <p14:tracePt t="46261" x="3952875" y="4956175"/>
          <p14:tracePt t="46273" x="3811588" y="4927600"/>
          <p14:tracePt t="46283" x="3763963" y="4927600"/>
          <p14:tracePt t="46300" x="3632200" y="4927600"/>
          <p14:tracePt t="46317" x="3498850" y="4927600"/>
          <p14:tracePt t="46334" x="3367088" y="4927600"/>
          <p14:tracePt t="46350" x="3178175" y="4927600"/>
          <p14:tracePt t="46369" x="2979738" y="4927600"/>
          <p14:tracePt t="46373" x="2903538" y="4927600"/>
          <p14:tracePt t="46383" x="2790825" y="4910138"/>
          <p14:tracePt t="46386" x="2743200" y="4891088"/>
          <p14:tracePt t="46400" x="2667000" y="4881563"/>
          <p14:tracePt t="46418" x="2506663" y="4881563"/>
          <p14:tracePt t="46437" x="2346325" y="4833938"/>
          <p14:tracePt t="46452" x="2212975" y="4814888"/>
          <p14:tracePt t="46469" x="1976438" y="4795838"/>
          <p14:tracePt t="46486" x="1854200" y="4776788"/>
          <p14:tracePt t="46503" x="1739900" y="4757738"/>
          <p14:tracePt t="46520" x="1617663" y="4738688"/>
          <p14:tracePt t="46537" x="1493838" y="4729163"/>
          <p14:tracePt t="46549" x="1400175" y="4691063"/>
          <p14:tracePt t="46567" x="1323975" y="4673600"/>
          <p14:tracePt t="46570" x="1295400" y="4664075"/>
          <p14:tracePt t="46584" x="1247775" y="4654550"/>
          <p14:tracePt t="46587" x="1230313" y="4645025"/>
          <p14:tracePt t="46599" x="1201738" y="4645025"/>
          <p14:tracePt t="46602" x="1173163" y="4635500"/>
          <p14:tracePt t="46616" x="1125538" y="4606925"/>
          <p14:tracePt t="46632" x="1077913" y="4597400"/>
          <p14:tracePt t="46650" x="1012825" y="4578350"/>
          <p14:tracePt t="46666" x="917575" y="4549775"/>
          <p14:tracePt t="46683" x="898525" y="4549775"/>
          <p14:tracePt t="46700" x="879475" y="4549775"/>
          <p14:tracePt t="46717" x="841375" y="4530725"/>
          <p14:tracePt t="46733" x="803275" y="4521200"/>
          <p14:tracePt t="46750" x="793750" y="4521200"/>
          <p14:tracePt t="46766" x="766763" y="4521200"/>
          <p14:tracePt t="46916" x="793750" y="4521200"/>
          <p14:tracePt t="46927" x="841375" y="4521200"/>
          <p14:tracePt t="46933" x="898525" y="4521200"/>
          <p14:tracePt t="46946" x="1012825" y="4521200"/>
          <p14:tracePt t="46964" x="1106488" y="4521200"/>
          <p14:tracePt t="46974" x="1182688" y="4521200"/>
          <p14:tracePt t="46978" x="1257300" y="4521200"/>
          <p14:tracePt t="46987" x="1314450" y="4521200"/>
          <p14:tracePt t="47000" x="1390650" y="4521200"/>
          <p14:tracePt t="47017" x="1512888" y="4521200"/>
          <p14:tracePt t="47033" x="1646238" y="4521200"/>
          <p14:tracePt t="47049" x="1768475" y="4549775"/>
          <p14:tracePt t="47067" x="1928813" y="4549775"/>
          <p14:tracePt t="47084" x="2043113" y="4587875"/>
          <p14:tracePt t="47101" x="2119313" y="4597400"/>
          <p14:tracePt t="47117" x="2203450" y="4597400"/>
          <p14:tracePt t="47134" x="2279650" y="4616450"/>
          <p14:tracePt t="47151" x="2373313" y="4616450"/>
          <p14:tracePt t="47168" x="2459038" y="4616450"/>
          <p14:tracePt t="47171" x="2506663" y="4616450"/>
          <p14:tracePt t="47182" x="2544763" y="4616450"/>
          <p14:tracePt t="47204" x="2619375" y="4616450"/>
          <p14:tracePt t="47212" x="2695575" y="4616450"/>
          <p14:tracePt t="47228" x="2743200" y="4616450"/>
          <p14:tracePt t="47244" x="2790825" y="4616450"/>
          <p14:tracePt t="47262" x="2819400" y="4616450"/>
          <p14:tracePt t="47277" x="2827338" y="4616450"/>
          <p14:tracePt t="47293" x="2874963" y="4616450"/>
          <p14:tracePt t="47306" x="2941638" y="4616450"/>
          <p14:tracePt t="47315" x="2979738" y="4616450"/>
          <p14:tracePt t="47332" x="3036888" y="4616450"/>
          <p14:tracePt t="47350" x="3130550" y="4616450"/>
          <p14:tracePt t="47369" x="3187700" y="4616450"/>
          <p14:tracePt t="47373" x="3216275" y="4616450"/>
          <p14:tracePt t="47385" x="3273425" y="4616450"/>
          <p14:tracePt t="47387" x="3300413" y="4616450"/>
          <p14:tracePt t="47400" x="3348038" y="4616450"/>
          <p14:tracePt t="47402" x="3376613" y="4616450"/>
          <p14:tracePt t="47417" x="3405188" y="4616450"/>
          <p14:tracePt t="47419" x="3443288" y="4616450"/>
          <p14:tracePt t="47437" x="3452813" y="4616450"/>
          <p14:tracePt t="47452" x="3490913" y="4616450"/>
          <p14:tracePt t="47470" x="3536950" y="4597400"/>
          <p14:tracePt t="47487" x="3546475" y="4597400"/>
          <p14:tracePt t="47516" x="3565525" y="4597400"/>
          <p14:tracePt t="47541" x="3575050" y="4587875"/>
          <p14:tracePt t="47564" x="3584575" y="4587875"/>
          <p14:tracePt t="47575" x="3594100" y="4587875"/>
          <p14:tracePt t="47608" x="3613150" y="4587875"/>
          <p14:tracePt t="47865" x="3603625" y="4587875"/>
          <p14:tracePt t="47871" x="3575050" y="4587875"/>
          <p14:tracePt t="47882" x="3546475" y="4587875"/>
          <p14:tracePt t="47899" x="3481388" y="4587875"/>
          <p14:tracePt t="47915" x="3424238" y="4587875"/>
          <p14:tracePt t="47932" x="3309938" y="4587875"/>
          <p14:tracePt t="47948" x="3130550" y="4606925"/>
          <p14:tracePt t="47965" x="2913063" y="4645025"/>
          <p14:tracePt t="47982" x="2724150" y="4673600"/>
          <p14:tracePt t="47999" x="2535238" y="4673600"/>
          <p14:tracePt t="48016" x="2373313" y="4673600"/>
          <p14:tracePt t="48033" x="2279650" y="4673600"/>
          <p14:tracePt t="48049" x="2174875" y="4673600"/>
          <p14:tracePt t="48066" x="2005013" y="4673600"/>
          <p14:tracePt t="48083" x="1901825" y="4673600"/>
          <p14:tracePt t="48103" x="1749425" y="4691063"/>
          <p14:tracePt t="48118" x="1665288" y="4691063"/>
          <p14:tracePt t="48135" x="1589088" y="4691063"/>
          <p14:tracePt t="48153" x="1531938" y="4691063"/>
          <p14:tracePt t="48169" x="1484313" y="4691063"/>
          <p14:tracePt t="48185" x="1447800" y="4691063"/>
          <p14:tracePt t="48203" x="1390650" y="4691063"/>
          <p14:tracePt t="48210" x="1343025" y="4691063"/>
          <p14:tracePt t="48226" x="1285875" y="4710113"/>
          <p14:tracePt t="48242" x="1239838" y="4719638"/>
          <p14:tracePt t="48258" x="1192213" y="4719638"/>
          <p14:tracePt t="48275" x="1125538" y="4738688"/>
          <p14:tracePt t="48291" x="1096963" y="4738688"/>
          <p14:tracePt t="48303" x="1049338" y="4748213"/>
          <p14:tracePt t="48319" x="1012825" y="4748213"/>
          <p14:tracePt t="48335" x="955675" y="4776788"/>
          <p14:tracePt t="48352" x="927100" y="4776788"/>
          <p14:tracePt t="48370" x="889000" y="4786313"/>
          <p14:tracePt t="48386" x="831850" y="4833938"/>
          <p14:tracePt t="48403" x="812800" y="4833938"/>
          <p14:tracePt t="48420" x="803275" y="4833938"/>
          <p14:tracePt t="48436" x="785813" y="4843463"/>
          <p14:tracePt t="48623" x="812800" y="4843463"/>
          <p14:tracePt t="48630" x="841375" y="4843463"/>
          <p14:tracePt t="48643" x="917575" y="4843463"/>
          <p14:tracePt t="48661" x="974725" y="4843463"/>
          <p14:tracePt t="48675" x="1058863" y="4843463"/>
          <p14:tracePt t="48694" x="1144588" y="4843463"/>
          <p14:tracePt t="48709" x="1220788" y="4843463"/>
          <p14:tracePt t="48724" x="1314450" y="4843463"/>
          <p14:tracePt t="48732" x="1371600" y="4843463"/>
          <p14:tracePt t="48740" x="1419225" y="4843463"/>
          <p14:tracePt t="48746" x="1474788" y="4843463"/>
          <p14:tracePt t="48764" x="1589088" y="4843463"/>
          <p14:tracePt t="48774" x="1646238" y="4843463"/>
          <p14:tracePt t="48786" x="1711325" y="4843463"/>
          <p14:tracePt t="48799" x="1806575" y="4843463"/>
          <p14:tracePt t="48816" x="1901825" y="4843463"/>
          <p14:tracePt t="48835" x="1995488" y="4843463"/>
          <p14:tracePt t="48852" x="2090738" y="4843463"/>
          <p14:tracePt t="48859" x="2212975" y="4843463"/>
          <p14:tracePt t="48872" x="2327275" y="4843463"/>
          <p14:tracePt t="48882" x="2382838" y="4843463"/>
          <p14:tracePt t="48899" x="2487613" y="4843463"/>
          <p14:tracePt t="48918" x="2582863" y="4843463"/>
          <p14:tracePt t="48936" x="2695575" y="4843463"/>
          <p14:tracePt t="48953" x="2800350" y="4843463"/>
          <p14:tracePt t="48960" x="2846388" y="4843463"/>
          <p14:tracePt t="48964" x="2884488" y="4843463"/>
          <p14:tracePt t="48970" x="2932113" y="4843463"/>
          <p14:tracePt t="48978" x="2989263" y="4843463"/>
          <p14:tracePt t="48985" x="3008313" y="4843463"/>
          <p14:tracePt t="49002" x="3046413" y="4843463"/>
          <p14:tracePt t="49006" x="3082925" y="4843463"/>
          <p14:tracePt t="49016" x="3101975" y="4843463"/>
          <p14:tracePt t="49019" x="3140075" y="4843463"/>
          <p14:tracePt t="49033" x="3168650" y="4843463"/>
          <p14:tracePt t="49049" x="3225800" y="4843463"/>
          <p14:tracePt t="49066" x="3290888" y="4843463"/>
          <p14:tracePt t="49083" x="3328988" y="4843463"/>
          <p14:tracePt t="49101" x="3367088" y="4843463"/>
          <p14:tracePt t="49116" x="3414713" y="4843463"/>
          <p14:tracePt t="49133" x="3452813" y="4843463"/>
          <p14:tracePt t="49149" x="3508375" y="4843463"/>
          <p14:tracePt t="49166" x="3556000" y="4843463"/>
          <p14:tracePt t="49182" x="3622675" y="4843463"/>
          <p14:tracePt t="49199" x="3660775" y="4843463"/>
          <p14:tracePt t="49215" x="3698875" y="4843463"/>
          <p14:tracePt t="49232" x="3725863" y="4843463"/>
          <p14:tracePt t="49248" x="3763963" y="4862513"/>
          <p14:tracePt t="49269" x="3821113" y="4862513"/>
          <p14:tracePt t="49285" x="3906838" y="4872038"/>
          <p14:tracePt t="49302" x="3935413" y="4872038"/>
          <p14:tracePt t="49319" x="3952875" y="4900613"/>
          <p14:tracePt t="49336" x="3962400" y="4900613"/>
          <p14:tracePt t="49362" x="3981450" y="4900613"/>
          <p14:tracePt t="49375" x="3990975" y="4900613"/>
          <p14:tracePt t="49387" x="4000500" y="4900613"/>
          <p14:tracePt t="49393" x="4010025" y="4900613"/>
          <p14:tracePt t="49407" x="4019550" y="4900613"/>
          <p14:tracePt t="49413" x="4048125" y="4910138"/>
          <p14:tracePt t="49426" x="4067175" y="4918075"/>
          <p14:tracePt t="49443" x="4095750" y="4918075"/>
          <p14:tracePt t="49459" x="4124325" y="4918075"/>
          <p14:tracePt t="49476" x="4152900" y="4927600"/>
          <p14:tracePt t="49486" x="4171950" y="4927600"/>
          <p14:tracePt t="49508" x="4179888" y="4927600"/>
          <p14:tracePt t="49524" x="4189413" y="4927600"/>
          <p14:tracePt t="49541" x="4198938" y="4927600"/>
          <p14:tracePt t="49559" x="4217988" y="4927600"/>
          <p14:tracePt t="49576" x="4227513" y="4927600"/>
          <p14:tracePt t="49590" x="4246563" y="4927600"/>
          <p14:tracePt t="49595" x="4256088" y="4927600"/>
          <p14:tracePt t="49611" x="4265613" y="4927600"/>
          <p14:tracePt t="49640" x="4275138" y="4927600"/>
          <p14:tracePt t="49645" x="4294188" y="4927600"/>
          <p14:tracePt t="49658" x="4303713" y="4927600"/>
          <p14:tracePt t="49824" x="4294188" y="4927600"/>
          <p14:tracePt t="49830" x="4284663" y="4927600"/>
          <p14:tracePt t="49843" x="4227513" y="4918075"/>
          <p14:tracePt t="49867" x="4162425" y="4900613"/>
          <p14:tracePt t="49882" x="4076700" y="4900613"/>
          <p14:tracePt t="49893" x="3971925" y="4891088"/>
          <p14:tracePt t="49909" x="3859213" y="4862513"/>
          <p14:tracePt t="49924" x="3735388" y="4862513"/>
          <p14:tracePt t="49942" x="3603625" y="4862513"/>
          <p14:tracePt t="49956" x="3462338" y="4852988"/>
          <p14:tracePt t="49965" x="3405188" y="4852988"/>
          <p14:tracePt t="49972" x="3328988" y="4852988"/>
          <p14:tracePt t="49978" x="3254375" y="4852988"/>
          <p14:tracePt t="49985" x="3140075" y="4852988"/>
          <p14:tracePt t="49998" x="3063875" y="4852988"/>
          <p14:tracePt t="50017" x="2846388" y="4814888"/>
          <p14:tracePt t="50020" x="2714625" y="4814888"/>
          <p14:tracePt t="50033" x="2657475" y="4814888"/>
          <p14:tracePt t="50049" x="2430463" y="4814888"/>
          <p14:tracePt t="50065" x="2222500" y="4814888"/>
          <p14:tracePt t="50082" x="1882775" y="4814888"/>
          <p14:tracePt t="50101" x="1684338" y="4814888"/>
          <p14:tracePt t="50117" x="1474788" y="4814888"/>
          <p14:tracePt t="50135" x="1304925" y="4814888"/>
          <p14:tracePt t="50151" x="1116013" y="4814888"/>
          <p14:tracePt t="50169" x="993775" y="4814888"/>
          <p14:tracePt t="50174" x="955675" y="4814888"/>
          <p14:tracePt t="50182" x="879475" y="4814888"/>
          <p14:tracePt t="50198" x="793750" y="4814888"/>
          <p14:tracePt t="50216" x="738188" y="4814888"/>
          <p14:tracePt t="50218" x="681038" y="4814888"/>
          <p14:tracePt t="50232" x="633413" y="4814888"/>
          <p14:tracePt t="50249" x="576263" y="4814888"/>
          <p14:tracePt t="50264" x="492125" y="4814888"/>
          <p14:tracePt t="50281" x="387350" y="4824413"/>
          <p14:tracePt t="50300" x="339725" y="4843463"/>
          <p14:tracePt t="50315" x="331788" y="4852988"/>
          <p14:tracePt t="50332" x="312738" y="4852988"/>
          <p14:tracePt t="50349" x="303213" y="4852988"/>
          <p14:tracePt t="50417" x="293688" y="4852988"/>
          <p14:tracePt t="50424" x="293688" y="4862513"/>
          <p14:tracePt t="50435" x="293688" y="4881563"/>
          <p14:tracePt t="50448" x="303213" y="4900613"/>
          <p14:tracePt t="50465" x="349250" y="4965700"/>
          <p14:tracePt t="50483" x="473075" y="5070475"/>
          <p14:tracePt t="50499" x="539750" y="5108575"/>
          <p14:tracePt t="50516" x="614363" y="5154613"/>
          <p14:tracePt t="50533" x="690563" y="5192713"/>
          <p14:tracePt t="50549" x="803275" y="5240338"/>
          <p14:tracePt t="50566" x="869950" y="5268913"/>
          <p14:tracePt t="50582" x="974725" y="5316538"/>
          <p14:tracePt t="50598" x="1068388" y="5335588"/>
          <p14:tracePt t="50616" x="1144588" y="5345113"/>
          <p14:tracePt t="50618" x="1173163" y="5364163"/>
          <p14:tracePt t="50636" x="1192213" y="5372100"/>
          <p14:tracePt t="50652" x="1247775" y="5372100"/>
          <p14:tracePt t="50669" x="1285875" y="5372100"/>
          <p14:tracePt t="50676" x="1362075" y="5372100"/>
          <p14:tracePt t="50692" x="1438275" y="5372100"/>
          <p14:tracePt t="50703" x="1474788" y="5372100"/>
          <p14:tracePt t="50719" x="1531938" y="5372100"/>
          <p14:tracePt t="50735" x="1560513" y="5372100"/>
          <p14:tracePt t="50751" x="1608138" y="5372100"/>
          <p14:tracePt t="50770" x="1646238" y="5372100"/>
          <p14:tracePt t="50777" x="1665288" y="5372100"/>
          <p14:tracePt t="50783" x="1674813" y="5372100"/>
          <p14:tracePt t="50798" x="1693863" y="5372100"/>
          <p14:tracePt t="50892" x="1711325" y="5372100"/>
          <p14:tracePt t="51069" x="1730375" y="5372100"/>
          <p14:tracePt t="51207" x="1730375" y="5364163"/>
          <p14:tracePt t="51244" x="1730375" y="5354638"/>
          <p14:tracePt t="51258" x="1730375" y="5326063"/>
          <p14:tracePt t="51290" x="1730375" y="5307013"/>
          <p14:tracePt t="51297" x="1720850" y="5297488"/>
          <p14:tracePt t="51313" x="1711325" y="5287963"/>
          <p14:tracePt t="51337" x="1701800" y="5278438"/>
          <p14:tracePt t="51689" x="1693863" y="5278438"/>
          <p14:tracePt t="51806" x="1684338" y="5278438"/>
          <p14:tracePt t="51979" x="1693863" y="5278438"/>
          <p14:tracePt t="52007" x="1701800" y="5278438"/>
          <p14:tracePt t="52015" x="1720850" y="5278438"/>
          <p14:tracePt t="52025" x="1739900" y="5278438"/>
          <p14:tracePt t="52034" x="1768475" y="5278438"/>
          <p14:tracePt t="52049" x="1806575" y="5278438"/>
          <p14:tracePt t="52065" x="1844675" y="5278438"/>
          <p14:tracePt t="52082" x="1911350" y="5278438"/>
          <p14:tracePt t="52099" x="1957388" y="5278438"/>
          <p14:tracePt t="52115" x="2014538" y="5278438"/>
          <p14:tracePt t="52132" x="2081213" y="5259388"/>
          <p14:tracePt t="52149" x="2138363" y="5240338"/>
          <p14:tracePt t="52165" x="2212975" y="5230813"/>
          <p14:tracePt t="52181" x="2298700" y="5192713"/>
          <p14:tracePt t="52204" x="2392363" y="5173663"/>
          <p14:tracePt t="52212" x="2516188" y="5118100"/>
          <p14:tracePt t="52230" x="2667000" y="5051425"/>
          <p14:tracePt t="52243" x="2771775" y="5013325"/>
          <p14:tracePt t="52263" x="2894013" y="4975225"/>
          <p14:tracePt t="52275" x="3017838" y="4937125"/>
          <p14:tracePt t="52293" x="3140075" y="4900613"/>
          <p14:tracePt t="52309" x="3235325" y="4872038"/>
          <p14:tracePt t="52326" x="3357563" y="4814888"/>
          <p14:tracePt t="52340" x="3471863" y="4757738"/>
          <p14:tracePt t="52355" x="3575050" y="4719638"/>
          <p14:tracePt t="52361" x="3641725" y="4691063"/>
          <p14:tracePt t="52369" x="3689350" y="4673600"/>
          <p14:tracePt t="52382" x="3754438" y="4645025"/>
          <p14:tracePt t="52400" x="3802063" y="4606925"/>
          <p14:tracePt t="52402" x="3840163" y="4578350"/>
          <p14:tracePt t="52415" x="3868738" y="4568825"/>
          <p14:tracePt t="52434" x="3971925" y="4521200"/>
          <p14:tracePt t="52451" x="4048125" y="4483100"/>
          <p14:tracePt t="52454" x="4086225" y="4456113"/>
          <p14:tracePt t="52465" x="4143375" y="4446588"/>
          <p14:tracePt t="52484" x="4189413" y="4418013"/>
          <p14:tracePt t="52502" x="4265613" y="4379913"/>
          <p14:tracePt t="52518" x="4341813" y="4322763"/>
          <p14:tracePt t="52536" x="4416425" y="4284663"/>
          <p14:tracePt t="52551" x="4464050" y="4256088"/>
          <p14:tracePt t="52570" x="4502150" y="4219575"/>
          <p14:tracePt t="52576" x="4521200" y="4200525"/>
          <p14:tracePt t="52579" x="4540250" y="4191000"/>
          <p14:tracePt t="52586" x="4568825" y="4171950"/>
          <p14:tracePt t="52598" x="4597400" y="4162425"/>
          <p14:tracePt t="52614" x="4681538" y="4095750"/>
          <p14:tracePt t="52634" x="4795838" y="4010025"/>
          <p14:tracePt t="52650" x="4889500" y="3944938"/>
          <p14:tracePt t="52654" x="4937125" y="3906838"/>
          <p14:tracePt t="52656" x="4994275" y="3868738"/>
          <p14:tracePt t="52667" x="5041900" y="3840163"/>
          <p14:tracePt t="52682" x="5070475" y="3830638"/>
          <p14:tracePt t="52698" x="5135563" y="3792538"/>
          <p14:tracePt t="52714" x="5145088" y="3773488"/>
          <p14:tracePt t="52731" x="5145088" y="3765550"/>
          <p14:tracePt t="52753" x="5154613" y="3765550"/>
          <p14:tracePt t="52946" x="5145088" y="3765550"/>
          <p14:tracePt t="52954" x="5135563" y="3765550"/>
          <p14:tracePt t="52972" x="5135563" y="3773488"/>
          <p14:tracePt t="52987" x="5135563" y="3792538"/>
          <p14:tracePt t="53004" x="5135563" y="3802063"/>
          <p14:tracePt t="53016" x="5135563" y="3821113"/>
          <p14:tracePt t="53034" x="5145088" y="3830638"/>
          <p14:tracePt t="53050" x="5154613" y="3830638"/>
          <p14:tracePt t="53069" x="5164138" y="3830638"/>
          <p14:tracePt t="53082" x="5192713" y="3830638"/>
          <p14:tracePt t="53098" x="5287963" y="3830638"/>
          <p14:tracePt t="53115" x="5467350" y="3868738"/>
          <p14:tracePt t="53131" x="5627688" y="3897313"/>
          <p14:tracePt t="53148" x="5768975" y="3906838"/>
          <p14:tracePt t="53165" x="5864225" y="3935413"/>
          <p14:tracePt t="53181" x="5911850" y="3944938"/>
          <p14:tracePt t="53199" x="5940425" y="3944938"/>
          <p14:tracePt t="53216" x="5969000" y="3944938"/>
          <p14:tracePt t="53218" x="5995988" y="3944938"/>
          <p14:tracePt t="53232" x="6005513" y="3944938"/>
          <p14:tracePt t="53248" x="6043613" y="3944938"/>
          <p14:tracePt t="53251" x="6062663" y="3944938"/>
          <p14:tracePt t="53265" x="6072188" y="3944938"/>
          <p14:tracePt t="53282" x="6129338" y="3944938"/>
          <p14:tracePt t="53298" x="6186488" y="3944938"/>
          <p14:tracePt t="53315" x="6261100" y="3963988"/>
          <p14:tracePt t="53331" x="6299200" y="3963988"/>
          <p14:tracePt t="53349" x="6318250" y="3973513"/>
          <p14:tracePt t="54000" x="6308725" y="3983038"/>
          <p14:tracePt t="54034" x="6299200" y="3992563"/>
          <p14:tracePt t="54516" x="6289675" y="3992563"/>
          <p14:tracePt t="54548" x="6270625" y="3992563"/>
          <p14:tracePt t="54577" x="6251575" y="3992563"/>
          <p14:tracePt t="54585" x="6242050" y="3992563"/>
          <p14:tracePt t="54599" x="6223000" y="3992563"/>
          <p14:tracePt t="54618" x="6213475" y="3992563"/>
          <p14:tracePt t="54642" x="6196013" y="3992563"/>
          <p14:tracePt t="54657" x="6176963" y="4000500"/>
          <p14:tracePt t="54673" x="6167438" y="4000500"/>
          <p14:tracePt t="54690" x="6138863" y="4000500"/>
          <p14:tracePt t="54707" x="6119813" y="4019550"/>
          <p14:tracePt t="54717" x="6110288" y="4019550"/>
          <p14:tracePt t="54733" x="6091238" y="4019550"/>
          <p14:tracePt t="54748" x="6053138" y="4019550"/>
          <p14:tracePt t="54765" x="6005513" y="4019550"/>
          <p14:tracePt t="54782" x="5978525" y="4019550"/>
          <p14:tracePt t="54798" x="5921375" y="4019550"/>
          <p14:tracePt t="54814" x="5864225" y="4019550"/>
          <p14:tracePt t="54833" x="5816600" y="4019550"/>
          <p14:tracePt t="54849" x="5751513" y="4019550"/>
          <p14:tracePt t="54851" x="5732463" y="4019550"/>
          <p14:tracePt t="54867" x="5684838" y="3983038"/>
          <p14:tracePt t="54884" x="5637213" y="3963988"/>
          <p14:tracePt t="54901" x="5570538" y="3935413"/>
          <p14:tracePt t="54918" x="5495925" y="3897313"/>
          <p14:tracePt t="54940" x="5486400" y="3887788"/>
          <p14:tracePt t="54972" x="5457825" y="3887788"/>
          <p14:tracePt t="54985" x="5438775" y="3868738"/>
          <p14:tracePt t="54992" x="5429250" y="3859213"/>
          <p14:tracePt t="54998" x="5400675" y="3849688"/>
          <p14:tracePt t="55012" x="5362575" y="3821113"/>
          <p14:tracePt t="55027" x="5334000" y="3802063"/>
          <p14:tracePt t="55046" x="5297488" y="3792538"/>
          <p14:tracePt t="55059" x="5268913" y="3773488"/>
          <p14:tracePt t="55071" x="5268913" y="3765550"/>
          <p14:tracePt t="55074" x="5259388" y="3756025"/>
          <p14:tracePt t="55083" x="5259388" y="3746500"/>
          <p14:tracePt t="55101" x="5240338" y="3727450"/>
          <p14:tracePt t="55117" x="5230813" y="3708400"/>
          <p14:tracePt t="55141" x="5230813" y="3689350"/>
          <p14:tracePt t="55163" x="5221288" y="3689350"/>
          <p14:tracePt t="55193" x="5211763" y="3679825"/>
          <p14:tracePt t="55219" x="5211763" y="3670300"/>
          <p14:tracePt t="55233" x="5202238" y="3660775"/>
          <p14:tracePt t="55388" x="5202238" y="3651250"/>
          <p14:tracePt t="55398" x="5202238" y="3641725"/>
          <p14:tracePt t="55471" x="5202238" y="3632200"/>
          <p14:tracePt t="55489" x="5202238" y="3613150"/>
          <p14:tracePt t="55505" x="5202238" y="3594100"/>
          <p14:tracePt t="55547" x="5202238" y="3584575"/>
          <p14:tracePt t="55605" x="5202238" y="3565525"/>
          <p14:tracePt t="55659" x="5202238" y="3556000"/>
          <p14:tracePt t="55995" x="5202238" y="3546475"/>
          <p14:tracePt t="56012" x="5202238" y="3538538"/>
          <p14:tracePt t="56022" x="5211763" y="3529013"/>
          <p14:tracePt t="56051" x="5211763" y="3519488"/>
          <p14:tracePt t="56239" x="5211763" y="3509963"/>
          <p14:tracePt t="57012" x="5202238" y="3509963"/>
          <p14:tracePt t="57058" x="5202238" y="3519488"/>
          <p14:tracePt t="57090" x="5202238" y="3529013"/>
          <p14:tracePt t="57114" x="5202238" y="3546475"/>
          <p14:tracePt t="57121" x="5192713" y="3546475"/>
          <p14:tracePt t="57131" x="5183188" y="3556000"/>
          <p14:tracePt t="57147" x="5183188" y="3565525"/>
          <p14:tracePt t="57163" x="5173663" y="3584575"/>
          <p14:tracePt t="57181" x="5164138" y="3603625"/>
          <p14:tracePt t="57197" x="5154613" y="3632200"/>
          <p14:tracePt t="57215" x="5135563" y="3670300"/>
          <p14:tracePt t="57232" x="5126038" y="3679825"/>
          <p14:tracePt t="57236" x="5126038" y="3698875"/>
          <p14:tracePt t="57248" x="5126038" y="3708400"/>
          <p14:tracePt t="57250" x="5106988" y="3727450"/>
          <p14:tracePt t="57265" x="5106988" y="3736975"/>
          <p14:tracePt t="57269" x="5106988" y="3756025"/>
          <p14:tracePt t="57282" x="5097463" y="3756025"/>
          <p14:tracePt t="57300" x="5097463" y="3783013"/>
          <p14:tracePt t="57317" x="5080000" y="3821113"/>
          <p14:tracePt t="57333" x="5080000" y="3859213"/>
          <p14:tracePt t="57350" x="5080000" y="3878263"/>
          <p14:tracePt t="57367" x="5080000" y="3887788"/>
          <p14:tracePt t="57383" x="5070475" y="3897313"/>
          <p14:tracePt t="57400" x="5070475" y="3906838"/>
          <p14:tracePt t="57417" x="5070475" y="3916363"/>
          <p14:tracePt t="57434" x="5070475" y="3935413"/>
          <p14:tracePt t="57450" x="5070475" y="3944938"/>
          <p14:tracePt t="57452" x="5070475" y="3954463"/>
          <p14:tracePt t="57467" x="5070475" y="3963988"/>
          <p14:tracePt t="57489" x="5070475" y="3983038"/>
          <p14:tracePt t="57501" x="5080000" y="4000500"/>
          <p14:tracePt t="57513" x="5106988" y="4019550"/>
          <p14:tracePt t="57531" x="5278438" y="4095750"/>
          <p14:tracePt t="57547" x="5391150" y="4105275"/>
          <p14:tracePt t="57564" x="5495925" y="4105275"/>
          <p14:tracePt t="57580" x="5637213" y="4152900"/>
          <p14:tracePt t="57597" x="5751513" y="4152900"/>
          <p14:tracePt t="57614" x="5978525" y="4152900"/>
          <p14:tracePt t="57631" x="6186488" y="4152900"/>
          <p14:tracePt t="57648" x="6469063" y="4152900"/>
          <p14:tracePt t="57664" x="6772275" y="4152900"/>
          <p14:tracePt t="57681" x="6999288" y="4152900"/>
          <p14:tracePt t="57697" x="7159625" y="4152900"/>
          <p14:tracePt t="57714" x="7348538" y="4152900"/>
          <p14:tracePt t="57730" x="7443788" y="4152900"/>
          <p14:tracePt t="57747" x="7462838" y="4152900"/>
          <p14:tracePt t="57875" x="7472363" y="4152900"/>
          <p14:tracePt t="57955" x="7472363" y="4162425"/>
          <p14:tracePt t="57974" x="7462838" y="4162425"/>
          <p14:tracePt t="57996" x="7453313" y="4162425"/>
          <p14:tracePt t="58007" x="7453313" y="4171950"/>
          <p14:tracePt t="58060" x="7443788" y="4171950"/>
          <p14:tracePt t="58841" x="7434263" y="4181475"/>
          <p14:tracePt t="58898" x="7424738" y="4191000"/>
          <p14:tracePt t="58905" x="7415213" y="4200525"/>
          <p14:tracePt t="58916" x="7405688" y="4200525"/>
          <p14:tracePt t="58929" x="7358063" y="4219575"/>
          <p14:tracePt t="58945" x="7312025" y="4229100"/>
          <p14:tracePt t="58963" x="7254875" y="4246563"/>
          <p14:tracePt t="58980" x="7150100" y="4256088"/>
          <p14:tracePt t="58996" x="6999288" y="4322763"/>
          <p14:tracePt t="59013" x="6734175" y="4389438"/>
          <p14:tracePt t="59029" x="6440488" y="4427538"/>
          <p14:tracePt t="59048" x="6005513" y="4464050"/>
          <p14:tracePt t="59050" x="5902325" y="4511675"/>
          <p14:tracePt t="59067" x="5732463" y="4521200"/>
          <p14:tracePt t="59075" x="5524500" y="4549775"/>
          <p14:tracePt t="59097" x="5297488" y="4549775"/>
          <p14:tracePt t="59110" x="4975225" y="4549775"/>
          <p14:tracePt t="59123" x="4795838" y="4521200"/>
          <p14:tracePt t="59139" x="4700588" y="4502150"/>
          <p14:tracePt t="59151" x="4681538" y="4502150"/>
          <p14:tracePt t="59157" x="4625975" y="4502150"/>
          <p14:tracePt t="59170" x="4568825" y="4473575"/>
          <p14:tracePt t="59178" x="4511675" y="4464050"/>
          <p14:tracePt t="59195" x="4445000" y="4446588"/>
          <p14:tracePt t="59205" x="4398963" y="4446588"/>
          <p14:tracePt t="59213" x="4360863" y="4418013"/>
          <p14:tracePt t="59231" x="4256088" y="4418013"/>
          <p14:tracePt t="59248" x="4124325" y="4408488"/>
          <p14:tracePt t="59252" x="4067175" y="4408488"/>
          <p14:tracePt t="59264" x="4010025" y="4408488"/>
          <p14:tracePt t="59280" x="3849688" y="4408488"/>
          <p14:tracePt t="59283" x="3754438" y="4408488"/>
          <p14:tracePt t="59297" x="3660775" y="4408488"/>
          <p14:tracePt t="59316" x="3471863" y="4408488"/>
          <p14:tracePt t="59333" x="3281363" y="4408488"/>
          <p14:tracePt t="59350" x="3063875" y="4408488"/>
          <p14:tracePt t="59366" x="2932113" y="4408488"/>
          <p14:tracePt t="59383" x="2800350" y="4408488"/>
          <p14:tracePt t="59399" x="2647950" y="4408488"/>
          <p14:tracePt t="59417" x="2487613" y="4408488"/>
          <p14:tracePt t="59421" x="2373313" y="4408488"/>
          <p14:tracePt t="59430" x="2279650" y="4408488"/>
          <p14:tracePt t="59448" x="2109788" y="4408488"/>
          <p14:tracePt t="59451" x="2014538" y="4408488"/>
          <p14:tracePt t="59464" x="1919288" y="4408488"/>
          <p14:tracePt t="59481" x="1797050" y="4408488"/>
          <p14:tracePt t="59484" x="1739900" y="4408488"/>
          <p14:tracePt t="59497" x="1711325" y="4408488"/>
          <p14:tracePt t="59514" x="1627188" y="4408488"/>
          <p14:tracePt t="59533" x="1579563" y="4398963"/>
          <p14:tracePt t="59549" x="1531938" y="4389438"/>
          <p14:tracePt t="59567" x="1512888" y="4379913"/>
          <p14:tracePt t="59671" x="1503363" y="4370388"/>
          <p14:tracePt t="59691" x="1503363" y="4360863"/>
          <p14:tracePt t="59707" x="1503363" y="4341813"/>
          <p14:tracePt t="59722" x="1522413" y="4322763"/>
          <p14:tracePt t="59740" x="1560513" y="4275138"/>
          <p14:tracePt t="59754" x="1608138" y="4237038"/>
          <p14:tracePt t="59772" x="1674813" y="4191000"/>
          <p14:tracePt t="59786" x="1768475" y="4143375"/>
          <p14:tracePt t="59795" x="1816100" y="4105275"/>
          <p14:tracePt t="59806" x="1882775" y="4067175"/>
          <p14:tracePt t="59813" x="1966913" y="4038600"/>
          <p14:tracePt t="59829" x="2071688" y="3973513"/>
          <p14:tracePt t="59852" x="2260600" y="3906838"/>
          <p14:tracePt t="59858" x="2478088" y="3840163"/>
          <p14:tracePt t="59868" x="2628900" y="3792538"/>
          <p14:tracePt t="59881" x="2790825" y="3746500"/>
          <p14:tracePt t="59884" x="3036888" y="3670300"/>
          <p14:tracePt t="59897" x="3225800" y="3641725"/>
          <p14:tracePt t="59900" x="3395663" y="3594100"/>
          <p14:tracePt t="59904" x="3594100" y="3529013"/>
          <p14:tracePt t="59916" x="3792538" y="3481388"/>
          <p14:tracePt t="59930" x="4076700" y="3386138"/>
          <p14:tracePt t="59947" x="4351338" y="3338513"/>
          <p14:tracePt t="59965" x="4587875" y="3263900"/>
          <p14:tracePt t="59981" x="4889500" y="3225800"/>
          <p14:tracePt t="59998" x="5087938" y="3178175"/>
          <p14:tracePt t="60014" x="5362575" y="3121025"/>
          <p14:tracePt t="60032" x="5561013" y="3074988"/>
          <p14:tracePt t="60049" x="5759450" y="3036888"/>
          <p14:tracePt t="60053" x="5816600" y="3036888"/>
          <p14:tracePt t="60065" x="5892800" y="3017838"/>
          <p14:tracePt t="60082" x="5995988" y="2998788"/>
          <p14:tracePt t="60086" x="6043613" y="2970213"/>
          <p14:tracePt t="60091" x="6062663" y="2970213"/>
          <p14:tracePt t="60099" x="6081713" y="2970213"/>
          <p14:tracePt t="60112" x="6110288" y="2970213"/>
          <p14:tracePt t="60128" x="6148388" y="2960688"/>
          <p14:tracePt t="60145" x="6186488" y="2941638"/>
          <p14:tracePt t="60163" x="6205538" y="2932113"/>
          <p14:tracePt t="60180" x="6270625" y="2922588"/>
          <p14:tracePt t="60196" x="6346825" y="2903538"/>
          <p14:tracePt t="60213" x="6423025" y="2903538"/>
          <p14:tracePt t="60229" x="6573838" y="2874963"/>
          <p14:tracePt t="60246" x="6696075" y="2865438"/>
          <p14:tracePt t="60264" x="6838950" y="2838450"/>
          <p14:tracePt t="60282" x="6989763" y="2838450"/>
          <p14:tracePt t="60285" x="7065963" y="2838450"/>
          <p14:tracePt t="60297" x="7140575" y="2838450"/>
          <p14:tracePt t="60299" x="7216775" y="2838450"/>
          <p14:tracePt t="60313" x="7264400" y="2838450"/>
          <p14:tracePt t="60332" x="7396163" y="2838450"/>
          <p14:tracePt t="60350" x="7539038" y="2838450"/>
          <p14:tracePt t="60367" x="7661275" y="2838450"/>
          <p14:tracePt t="60383" x="7718425" y="2838450"/>
          <p14:tracePt t="60399" x="7756525" y="2838450"/>
          <p14:tracePt t="60489" x="7766050" y="2847975"/>
          <p14:tracePt t="60555" x="7766050" y="2857500"/>
          <p14:tracePt t="60569" x="7766050" y="2874963"/>
          <p14:tracePt t="60582" x="7766050" y="2884488"/>
          <p14:tracePt t="60599" x="7766050" y="2903538"/>
          <p14:tracePt t="60617" x="7766050" y="2932113"/>
          <p14:tracePt t="60634" x="7766050" y="2960688"/>
          <p14:tracePt t="60642" x="7766050" y="2989263"/>
          <p14:tracePt t="60646" x="7766050" y="3008313"/>
          <p14:tracePt t="60653" x="7766050" y="3036888"/>
          <p14:tracePt t="60662" x="7766050" y="3046413"/>
          <p14:tracePt t="60678" x="7766050" y="3065463"/>
          <p14:tracePt t="60691" x="7766050" y="3092450"/>
          <p14:tracePt t="60707" x="7766050" y="3111500"/>
          <p14:tracePt t="60724" x="7766050" y="3140075"/>
          <p14:tracePt t="60741" x="7766050" y="3178175"/>
          <p14:tracePt t="60755" x="7766050" y="3197225"/>
          <p14:tracePt t="60768" x="7766050" y="3225800"/>
          <p14:tracePt t="60780" x="7766050" y="3254375"/>
          <p14:tracePt t="60796" x="7766050" y="3282950"/>
          <p14:tracePt t="60813" x="7747000" y="3319463"/>
          <p14:tracePt t="60833" x="7708900" y="3367088"/>
          <p14:tracePt t="60837" x="7689850" y="3395663"/>
          <p14:tracePt t="60846" x="7680325" y="3405188"/>
          <p14:tracePt t="60864" x="7632700" y="3452813"/>
          <p14:tracePt t="60883" x="7566025" y="3490913"/>
          <p14:tracePt t="60890" x="7472363" y="3546475"/>
          <p14:tracePt t="60900" x="7453313" y="3565525"/>
          <p14:tracePt t="60916" x="7396163" y="3594100"/>
          <p14:tracePt t="60933" x="7321550" y="3622675"/>
          <p14:tracePt t="60949" x="7150100" y="3670300"/>
          <p14:tracePt t="60966" x="6999288" y="3708400"/>
          <p14:tracePt t="60982" x="6858000" y="3746500"/>
          <p14:tracePt t="60999" x="6715125" y="3792538"/>
          <p14:tracePt t="61018" x="6611938" y="3821113"/>
          <p14:tracePt t="61024" x="6573838" y="3821113"/>
          <p14:tracePt t="61033" x="6535738" y="3849688"/>
          <p14:tracePt t="61047" x="6469063" y="3849688"/>
          <p14:tracePt t="61061" x="6413500" y="3849688"/>
          <p14:tracePt t="61072" x="6356350" y="3849688"/>
          <p14:tracePt t="61076" x="6327775" y="3849688"/>
          <p14:tracePt t="61086" x="6280150" y="3849688"/>
          <p14:tracePt t="61096" x="6242050" y="3849688"/>
          <p14:tracePt t="61098" x="6186488" y="3849688"/>
          <p14:tracePt t="61115" x="6157913" y="3849688"/>
          <p14:tracePt t="61132" x="5969000" y="3849688"/>
          <p14:tracePt t="61150" x="5608638" y="3849688"/>
          <p14:tracePt t="61166" x="5202238" y="3811588"/>
          <p14:tracePt t="61182" x="4824413" y="3765550"/>
          <p14:tracePt t="61199" x="4425950" y="3717925"/>
          <p14:tracePt t="61215" x="4067175" y="3670300"/>
          <p14:tracePt t="61234" x="3717925" y="3603625"/>
          <p14:tracePt t="61242" x="3395663" y="3575050"/>
          <p14:tracePt t="61254" x="3187700" y="3538538"/>
          <p14:tracePt t="61262" x="3046413" y="3529013"/>
          <p14:tracePt t="61280" x="2743200" y="3462338"/>
          <p14:tracePt t="61297" x="2478088" y="3433763"/>
          <p14:tracePt t="61313" x="2184400" y="3386138"/>
          <p14:tracePt t="61329" x="1938338" y="3376613"/>
          <p14:tracePt t="61346" x="1655763" y="3376613"/>
          <p14:tracePt t="61363" x="1438275" y="3376613"/>
          <p14:tracePt t="61380" x="1304925" y="3376613"/>
          <p14:tracePt t="61396" x="1220788" y="3367088"/>
          <p14:tracePt t="61413" x="1154113" y="3338513"/>
          <p14:tracePt t="61429" x="1106488" y="3328988"/>
          <p14:tracePt t="61445" x="1077913" y="3311525"/>
          <p14:tracePt t="61462" x="1030288" y="3292475"/>
          <p14:tracePt t="61484" x="984250" y="3273425"/>
          <p14:tracePt t="61490" x="965200" y="3254375"/>
          <p14:tracePt t="61505" x="946150" y="3235325"/>
          <p14:tracePt t="61521" x="946150" y="3225800"/>
          <p14:tracePt t="61539" x="946150" y="3197225"/>
          <p14:tracePt t="61556" x="946150" y="3159125"/>
          <p14:tracePt t="61571" x="946150" y="3101975"/>
          <p14:tracePt t="61586" x="946150" y="3017838"/>
          <p14:tracePt t="61599" x="955675" y="2970213"/>
          <p14:tracePt t="61615" x="1012825" y="2884488"/>
          <p14:tracePt t="61634" x="1154113" y="2762250"/>
          <p14:tracePt t="61650" x="1285875" y="2686050"/>
          <p14:tracePt t="61667" x="1400175" y="2611438"/>
          <p14:tracePt t="61674" x="1550988" y="2535238"/>
          <p14:tracePt t="61691" x="1693863" y="2468563"/>
          <p14:tracePt t="61706" x="1892300" y="2411413"/>
          <p14:tracePt t="61723" x="2109788" y="2374900"/>
          <p14:tracePt t="61739" x="2327275" y="2346325"/>
          <p14:tracePt t="61753" x="2535238" y="2317750"/>
          <p14:tracePt t="61767" x="2628900" y="2317750"/>
          <p14:tracePt t="61772" x="2743200" y="2317750"/>
          <p14:tracePt t="61784" x="2836863" y="2317750"/>
          <p14:tracePt t="61799" x="3054350" y="2317750"/>
          <p14:tracePt t="61815" x="3281363" y="2317750"/>
          <p14:tracePt t="61832" x="3508375" y="2289175"/>
          <p14:tracePt t="61849" x="3754438" y="2270125"/>
          <p14:tracePt t="61866" x="3981450" y="2270125"/>
          <p14:tracePt t="61874" x="4179888" y="2270125"/>
          <p14:tracePt t="61891" x="4389438" y="2270125"/>
          <p14:tracePt t="61906" x="4616450" y="2270125"/>
          <p14:tracePt t="61924" x="4786313" y="2270125"/>
          <p14:tracePt t="61943" x="4975225" y="2270125"/>
          <p14:tracePt t="61958" x="5221288" y="2270125"/>
          <p14:tracePt t="61976" x="5448300" y="2270125"/>
          <p14:tracePt t="61982" x="5599113" y="2270125"/>
          <p14:tracePt t="61990" x="5940425" y="2270125"/>
          <p14:tracePt t="61993" x="6148388" y="2270125"/>
          <p14:tracePt t="62000" x="6337300" y="2270125"/>
          <p14:tracePt t="62012" x="6630988" y="2298700"/>
          <p14:tracePt t="62028" x="7235825" y="2420938"/>
          <p14:tracePt t="62046" x="7661275" y="2468563"/>
          <p14:tracePt t="62062" x="8115300" y="2554288"/>
          <p14:tracePt t="62083" x="8636000" y="2620963"/>
          <p14:tracePt t="62099" x="9118600" y="2705100"/>
          <p14:tracePt t="62114" x="9544050" y="2828925"/>
          <p14:tracePt t="62132" x="9883775" y="2932113"/>
          <p14:tracePt t="62148" x="10206038" y="3046413"/>
          <p14:tracePt t="62166" x="10385425" y="3092450"/>
          <p14:tracePt t="62182" x="10545763" y="3130550"/>
          <p14:tracePt t="62199" x="10679113" y="3197225"/>
          <p14:tracePt t="62216" x="10744200" y="3235325"/>
          <p14:tracePt t="62233" x="10753725" y="3244850"/>
          <p14:tracePt t="62239" x="10763250" y="3254375"/>
          <p14:tracePt t="62244" x="10772775" y="3263900"/>
          <p14:tracePt t="62263" x="10772775" y="3348038"/>
          <p14:tracePt t="62276" x="10772775" y="3481388"/>
          <p14:tracePt t="62287" x="10772775" y="3575050"/>
          <p14:tracePt t="62294" x="10772775" y="3670300"/>
          <p14:tracePt t="62306" x="10772775" y="3840163"/>
          <p14:tracePt t="62322" x="10772775" y="4010025"/>
          <p14:tracePt t="62339" x="10772775" y="4191000"/>
          <p14:tracePt t="62356" x="10688638" y="4379913"/>
          <p14:tracePt t="62371" x="10507663" y="4587875"/>
          <p14:tracePt t="62383" x="10471150" y="4635500"/>
          <p14:tracePt t="62402" x="10328275" y="4776788"/>
          <p14:tracePt t="62416" x="10206038" y="4872038"/>
          <p14:tracePt t="62434" x="10053638" y="4965700"/>
          <p14:tracePt t="62450" x="9893300" y="5051425"/>
          <p14:tracePt t="62466" x="9723438" y="5118100"/>
          <p14:tracePt t="62482" x="9486900" y="5221288"/>
          <p14:tracePt t="62499" x="9240838" y="5307013"/>
          <p14:tracePt t="62516" x="8956675" y="5400675"/>
          <p14:tracePt t="62532" x="8597900" y="5495925"/>
          <p14:tracePt t="62548" x="8153400" y="5618163"/>
          <p14:tracePt t="62562" x="7993063" y="5637213"/>
          <p14:tracePt t="62579" x="7802563" y="5665788"/>
          <p14:tracePt t="62595" x="7623175" y="5675313"/>
          <p14:tracePt t="62613" x="7415213" y="5722938"/>
          <p14:tracePt t="62631" x="7235825" y="5722938"/>
          <p14:tracePt t="62645" x="7046913" y="5722938"/>
          <p14:tracePt t="62662" x="6932613" y="5722938"/>
          <p14:tracePt t="62678" x="6772275" y="5722938"/>
          <p14:tracePt t="62695" x="6667500" y="5694363"/>
          <p14:tracePt t="62711" x="6497638" y="5608638"/>
          <p14:tracePt t="62728" x="6327775" y="5514975"/>
          <p14:tracePt t="62744" x="6148388" y="5364163"/>
          <p14:tracePt t="62762" x="6081713" y="5297488"/>
          <p14:tracePt t="62779" x="6024563" y="5221288"/>
          <p14:tracePt t="62795" x="5969000" y="5137150"/>
          <p14:tracePt t="62812" x="5921375" y="5060950"/>
          <p14:tracePt t="62828" x="5873750" y="4984750"/>
          <p14:tracePt t="62846" x="5845175" y="4927600"/>
          <p14:tracePt t="62862" x="5788025" y="4862513"/>
          <p14:tracePt t="62879" x="5732463" y="4786313"/>
          <p14:tracePt t="62897" x="5665788" y="4710113"/>
          <p14:tracePt t="62899" x="5627688" y="4673600"/>
          <p14:tracePt t="62913" x="5580063" y="4654550"/>
          <p14:tracePt t="62930" x="5505450" y="4578350"/>
          <p14:tracePt t="62946" x="5391150" y="4473575"/>
          <p14:tracePt t="62962" x="5324475" y="4437063"/>
          <p14:tracePt t="62979" x="5249863" y="4389438"/>
          <p14:tracePt t="62995" x="5183188" y="4332288"/>
          <p14:tracePt t="63012" x="5097463" y="4275138"/>
          <p14:tracePt t="63029" x="5051425" y="4237038"/>
          <p14:tracePt t="63046" x="4956175" y="4162425"/>
          <p14:tracePt t="63063" x="4899025" y="4114800"/>
          <p14:tracePt t="63079" x="4870450" y="4048125"/>
          <p14:tracePt t="63096" x="4852988" y="4029075"/>
          <p14:tracePt t="63098" x="4843463" y="4000500"/>
          <p14:tracePt t="63112" x="4814888" y="3973513"/>
          <p14:tracePt t="63129" x="4814888" y="3963988"/>
          <p14:tracePt t="63146" x="4805363" y="3935413"/>
          <p14:tracePt t="63162" x="4795838" y="3925888"/>
          <p14:tracePt t="63179" x="4795838" y="3916363"/>
          <p14:tracePt t="63209" x="4795838" y="3897313"/>
          <p14:tracePt t="63225" x="4795838" y="3887788"/>
          <p14:tracePt t="63515" x="4786313" y="3887788"/>
          <p14:tracePt t="63521" x="4776788" y="3887788"/>
          <p14:tracePt t="63531" x="4767263" y="3906838"/>
          <p14:tracePt t="63545" x="4757738" y="3925888"/>
          <p14:tracePt t="63562" x="4681538" y="4010025"/>
          <p14:tracePt t="63578" x="4643438" y="4057650"/>
          <p14:tracePt t="63595" x="4616450" y="4095750"/>
          <p14:tracePt t="63612" x="4587875" y="4133850"/>
          <p14:tracePt t="63628" x="4549775" y="4200525"/>
          <p14:tracePt t="63645" x="4521200" y="4237038"/>
          <p14:tracePt t="63662" x="4464050" y="4284663"/>
          <p14:tracePt t="63680" x="4425950" y="4351338"/>
          <p14:tracePt t="63682" x="4398963" y="4418013"/>
          <p14:tracePt t="63696" x="4370388" y="4464050"/>
          <p14:tracePt t="63698" x="4332288" y="4511675"/>
          <p14:tracePt t="63712" x="4294188" y="4559300"/>
          <p14:tracePt t="63728" x="4246563" y="4654550"/>
          <p14:tracePt t="63745" x="4171950" y="4786313"/>
          <p14:tracePt t="63762" x="4048125" y="5041900"/>
          <p14:tracePt t="63779" x="3971925" y="5240338"/>
          <p14:tracePt t="63795" x="3925888" y="5419725"/>
          <p14:tracePt t="63811" x="3916363" y="5572125"/>
          <p14:tracePt t="63828" x="3916363" y="5694363"/>
          <p14:tracePt t="63845" x="3916363" y="5827713"/>
          <p14:tracePt t="63862" x="3916363" y="5902325"/>
          <p14:tracePt t="63879" x="3952875" y="6026150"/>
          <p14:tracePt t="63896" x="4000500" y="6072188"/>
          <p14:tracePt t="63913" x="4057650" y="6138863"/>
          <p14:tracePt t="63929" x="4179888" y="6262688"/>
          <p14:tracePt t="63945" x="4265613" y="6327775"/>
          <p14:tracePt t="63965" x="4445000" y="6451600"/>
          <p14:tracePt t="63981" x="4578350" y="6499225"/>
          <p14:tracePt t="63999" x="4681538" y="6554788"/>
          <p14:tracePt t="64014" x="4814888" y="6611938"/>
          <p14:tracePt t="64033" x="4918075" y="6650038"/>
          <p14:tracePt t="64050" x="5013325" y="6707188"/>
          <p14:tracePt t="64055" x="5051425" y="6716713"/>
          <p14:tracePt t="64060" x="5087938" y="6726238"/>
          <p14:tracePt t="64075" x="5145088" y="6743700"/>
          <p14:tracePt t="64091" x="5154613" y="6743700"/>
          <p14:tracePt t="64106" x="5173663" y="6743700"/>
          <p14:tracePt t="64122" x="5202238" y="6743700"/>
          <p14:tracePt t="64138" x="5230813" y="6743700"/>
          <p14:tracePt t="64154" x="5259388" y="6743700"/>
          <p14:tracePt t="64172" x="5314950" y="6735763"/>
          <p14:tracePt t="64185" x="5362575" y="6707188"/>
          <p14:tracePt t="64191" x="5438775" y="6659563"/>
          <p14:tracePt t="64196" x="5514975" y="6611938"/>
          <p14:tracePt t="64211" x="5778500" y="6432550"/>
          <p14:tracePt t="64228" x="5902325" y="6337300"/>
          <p14:tracePt t="64241" x="6129338" y="6186488"/>
          <p14:tracePt t="64256" x="6176963" y="6148388"/>
          <p14:tracePt t="64261" x="6242050" y="6110288"/>
          <p14:tracePt t="64274" x="6394450" y="6026150"/>
          <p14:tracePt t="64290" x="6573838" y="5940425"/>
          <p14:tracePt t="64305" x="6800850" y="5789613"/>
          <p14:tracePt t="64319" x="6923088" y="5732463"/>
          <p14:tracePt t="64325" x="7075488" y="5646738"/>
          <p14:tracePt t="64337" x="7462838" y="5495925"/>
          <p14:tracePt t="64354" x="7775575" y="5372100"/>
          <p14:tracePt t="64370" x="7945438" y="5307013"/>
          <p14:tracePt t="64387" x="8115300" y="5192713"/>
          <p14:tracePt t="64399" x="8162925" y="5154613"/>
          <p14:tracePt t="64405" x="8229600" y="5118100"/>
          <p14:tracePt t="64411" x="8294688" y="5080000"/>
          <p14:tracePt t="64429" x="8428038" y="4946650"/>
          <p14:tracePt t="64443" x="8521700" y="4852988"/>
          <p14:tracePt t="64459" x="8559800" y="4824413"/>
          <p14:tracePt t="64520" x="8483600" y="4824413"/>
          <p14:tracePt t="64525" x="8351838" y="4824413"/>
          <p14:tracePt t="64539" x="7661275" y="4900613"/>
          <p14:tracePt t="64555" x="6375400" y="5335588"/>
          <p14:tracePt t="64570" x="4956175" y="5761038"/>
          <p14:tracePt t="64581" x="4265613" y="5949950"/>
          <p14:tracePt t="64597" x="3254375" y="6119813"/>
          <p14:tracePt t="64614" x="2487613" y="6327775"/>
          <p14:tracePt t="64631" x="1985963" y="6480175"/>
          <p14:tracePt t="64647" x="1617663" y="6592888"/>
          <p14:tracePt t="64663" x="1304925" y="6688138"/>
          <p14:tracePt t="64682" x="1030288" y="6772275"/>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110BA01-8798-D640-C7DD-78DBE72D96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838CA7-C7F2-F480-EB37-DB1416FB6598}"/>
              </a:ext>
            </a:extLst>
          </p:cNvPr>
          <p:cNvSpPr>
            <a:spLocks noGrp="1"/>
          </p:cNvSpPr>
          <p:nvPr>
            <p:ph type="title"/>
          </p:nvPr>
        </p:nvSpPr>
        <p:spPr>
          <a:xfrm>
            <a:off x="3171961" y="221828"/>
            <a:ext cx="7703663" cy="1257300"/>
          </a:xfrm>
        </p:spPr>
        <p:txBody>
          <a:bodyPr anchor="ctr">
            <a:normAutofit fontScale="90000"/>
          </a:bodyPr>
          <a:lstStyle/>
          <a:p>
            <a:pPr algn="r"/>
            <a:r>
              <a:rPr lang="en-US" sz="4800" dirty="0"/>
              <a:t>Data Analysis and Insights</a:t>
            </a:r>
            <a:br>
              <a:rPr lang="en-US" sz="4800" dirty="0"/>
            </a:br>
            <a:endParaRPr lang="en-US" sz="4800" dirty="0"/>
          </a:p>
        </p:txBody>
      </p:sp>
      <p:sp>
        <p:nvSpPr>
          <p:cNvPr id="10" name="Freeform: Shape 9">
            <a:extLst>
              <a:ext uri="{FF2B5EF4-FFF2-40B4-BE49-F238E27FC236}">
                <a16:creationId xmlns:a16="http://schemas.microsoft.com/office/drawing/2014/main" id="{8598B132-658A-928F-C688-90609E4EA0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14AD37D4-765C-FCFF-FC09-2E36C2A25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16" name="Content Placeholder 15">
            <a:extLst>
              <a:ext uri="{FF2B5EF4-FFF2-40B4-BE49-F238E27FC236}">
                <a16:creationId xmlns:a16="http://schemas.microsoft.com/office/drawing/2014/main" id="{8C59F5A6-577A-3E06-7685-E5094FA3901F}"/>
              </a:ext>
            </a:extLst>
          </p:cNvPr>
          <p:cNvGraphicFramePr>
            <a:graphicFrameLocks noGrp="1"/>
          </p:cNvGraphicFramePr>
          <p:nvPr>
            <p:ph idx="1"/>
            <p:extLst>
              <p:ext uri="{D42A27DB-BD31-4B8C-83A1-F6EECF244321}">
                <p14:modId xmlns:p14="http://schemas.microsoft.com/office/powerpoint/2010/main" val="3387341961"/>
              </p:ext>
            </p:extLst>
          </p:nvPr>
        </p:nvGraphicFramePr>
        <p:xfrm>
          <a:off x="607638" y="1081713"/>
          <a:ext cx="8883650" cy="3676650"/>
        </p:xfrm>
        <a:graphic>
          <a:graphicData uri="http://schemas.openxmlformats.org/drawingml/2006/chart">
            <c:chart xmlns:c="http://schemas.openxmlformats.org/drawingml/2006/chart" xmlns:r="http://schemas.openxmlformats.org/officeDocument/2006/relationships" r:id="rId4"/>
          </a:graphicData>
        </a:graphic>
      </p:graphicFrame>
      <p:sp>
        <p:nvSpPr>
          <p:cNvPr id="17" name="TextBox 16">
            <a:extLst>
              <a:ext uri="{FF2B5EF4-FFF2-40B4-BE49-F238E27FC236}">
                <a16:creationId xmlns:a16="http://schemas.microsoft.com/office/drawing/2014/main" id="{716D642C-EA0E-A943-9487-85CFA17EB7CB}"/>
              </a:ext>
            </a:extLst>
          </p:cNvPr>
          <p:cNvSpPr txBox="1"/>
          <p:nvPr/>
        </p:nvSpPr>
        <p:spPr>
          <a:xfrm>
            <a:off x="421240" y="4858082"/>
            <a:ext cx="10993349" cy="1754326"/>
          </a:xfrm>
          <a:prstGeom prst="rect">
            <a:avLst/>
          </a:prstGeom>
          <a:noFill/>
        </p:spPr>
        <p:txBody>
          <a:bodyPr wrap="square" rtlCol="0">
            <a:spAutoFit/>
          </a:bodyPr>
          <a:lstStyle/>
          <a:p>
            <a:r>
              <a:rPr lang="en-US"/>
              <a:t>Number of refugees per year was experiencing a gradual decline till 2016. However, since 2017the number of refugees resettled in Canada has continually increased probably due to influx of refugees from Sudan in 2017 and 2018, Afghanistan in 2019 and 2020,Global recession in 2020 to 2021 due to covid which in turn caused review of immigration laws to address shortage of labor and lastly refugees from Ukraine in 2022. Even though the highest number of refugees were resettled in 2012 majorly from Iran, Afghanistan and Pakistan because of the ongoing war then.</a:t>
            </a:r>
            <a:endParaRPr lang="en-US" dirty="0"/>
          </a:p>
        </p:txBody>
      </p:sp>
      <p:pic>
        <p:nvPicPr>
          <p:cNvPr id="4" name="Audio 3">
            <a:hlinkClick r:id="" action="ppaction://media"/>
            <a:extLst>
              <a:ext uri="{FF2B5EF4-FFF2-40B4-BE49-F238E27FC236}">
                <a16:creationId xmlns:a16="http://schemas.microsoft.com/office/drawing/2014/main" id="{A77E93DF-5AC9-2AB8-87D3-C3545DE4BE6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46611515"/>
      </p:ext>
    </p:extLst>
  </p:cSld>
  <p:clrMapOvr>
    <a:masterClrMapping/>
  </p:clrMapOvr>
  <mc:AlternateContent xmlns:mc="http://schemas.openxmlformats.org/markup-compatibility/2006" xmlns:p14="http://schemas.microsoft.com/office/powerpoint/2010/main">
    <mc:Choice Requires="p14">
      <p:transition spd="slow" p14:dur="2000" advTm="88472"/>
    </mc:Choice>
    <mc:Fallback xmlns="">
      <p:transition spd="slow" advTm="88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472" x="1957388" y="6564313"/>
          <p14:tracePt t="1479" x="1957388" y="6489700"/>
          <p14:tracePt t="1494" x="1976438" y="6403975"/>
          <p14:tracePt t="1496" x="1985963" y="6346825"/>
          <p14:tracePt t="1510" x="1995488" y="6243638"/>
          <p14:tracePt t="1512" x="2014538" y="6167438"/>
          <p14:tracePt t="1527" x="2014538" y="6091238"/>
          <p14:tracePt t="1543" x="2052638" y="5911850"/>
          <p14:tracePt t="1561" x="2081213" y="5713413"/>
          <p14:tracePt t="1564" x="2100263" y="5656263"/>
          <p14:tracePt t="1577" x="2119313" y="5514975"/>
          <p14:tracePt t="1593" x="2138363" y="5335588"/>
          <p14:tracePt t="1610" x="2165350" y="5164138"/>
          <p14:tracePt t="1627" x="2174875" y="5022850"/>
          <p14:tracePt t="1643" x="2203450" y="4881563"/>
          <p14:tracePt t="1660" x="2241550" y="4700588"/>
          <p14:tracePt t="1677" x="2260600" y="4606925"/>
          <p14:tracePt t="1694" x="2279650" y="4483100"/>
          <p14:tracePt t="1711" x="2298700" y="4360863"/>
          <p14:tracePt t="1714" x="2317750" y="4303713"/>
          <p14:tracePt t="1727" x="2317750" y="4256088"/>
          <p14:tracePt t="1730" x="2336800" y="4181475"/>
          <p14:tracePt t="1734" x="2355850" y="4124325"/>
          <p14:tracePt t="1746" x="2373313" y="4019550"/>
          <p14:tracePt t="1760" x="2411413" y="3821113"/>
          <p14:tracePt t="1776" x="2468563" y="3679825"/>
          <p14:tracePt t="1793" x="2478088" y="3538538"/>
          <p14:tracePt t="1810" x="2487613" y="3471863"/>
          <p14:tracePt t="1826" x="2516188" y="3376613"/>
          <p14:tracePt t="1843" x="2516188" y="3302000"/>
          <p14:tracePt t="1860" x="2525713" y="3216275"/>
          <p14:tracePt t="1877" x="2544763" y="3159125"/>
          <p14:tracePt t="1880" x="2544763" y="3121025"/>
          <p14:tracePt t="1893" x="2544763" y="3092450"/>
          <p14:tracePt t="1896" x="2544763" y="3074988"/>
          <p14:tracePt t="1964" x="2544763" y="3065463"/>
          <p14:tracePt t="2407" x="2554288" y="3055938"/>
          <p14:tracePt t="2414" x="2563813" y="3055938"/>
          <p14:tracePt t="2426" x="2573338" y="3046413"/>
          <p14:tracePt t="2443" x="2609850" y="2979738"/>
          <p14:tracePt t="2460" x="2657475" y="2894013"/>
          <p14:tracePt t="2476" x="2686050" y="2809875"/>
          <p14:tracePt t="2494" x="2743200" y="2714625"/>
          <p14:tracePt t="2510" x="2790825" y="2638425"/>
          <p14:tracePt t="2527" x="2819400" y="2573338"/>
          <p14:tracePt t="2543" x="2874963" y="2497138"/>
          <p14:tracePt t="2559" x="2894013" y="2468563"/>
          <p14:tracePt t="2576" x="2913063" y="2430463"/>
          <p14:tracePt t="2593" x="2913063" y="2411413"/>
          <p14:tracePt t="2610" x="2913063" y="2401888"/>
          <p14:tracePt t="3121" x="2884488" y="2401888"/>
          <p14:tracePt t="3185" x="2884488" y="2411413"/>
          <p14:tracePt t="3241" x="2874963" y="2411413"/>
          <p14:tracePt t="3253" x="2865438" y="2411413"/>
          <p14:tracePt t="3281" x="2846388" y="2393950"/>
          <p14:tracePt t="3304" x="2836863" y="2393950"/>
          <p14:tracePt t="3319" x="2827338" y="2384425"/>
          <p14:tracePt t="3327" x="2819400" y="2384425"/>
          <p14:tracePt t="3363" x="2809875" y="2384425"/>
          <p14:tracePt t="3370" x="2800350" y="2374900"/>
          <p14:tracePt t="3377" x="2790825" y="2374900"/>
          <p14:tracePt t="3393" x="2762250" y="2365375"/>
          <p14:tracePt t="3409" x="2752725" y="2365375"/>
          <p14:tracePt t="3426" x="2714625" y="2365375"/>
          <p14:tracePt t="3443" x="2657475" y="2365375"/>
          <p14:tracePt t="3458" x="2600325" y="2365375"/>
          <p14:tracePt t="3476" x="2525713" y="2365375"/>
          <p14:tracePt t="3492" x="2420938" y="2365375"/>
          <p14:tracePt t="3508" x="2279650" y="2365375"/>
          <p14:tracePt t="3525" x="2119313" y="2365375"/>
          <p14:tracePt t="3542" x="1985963" y="2365375"/>
          <p14:tracePt t="3560" x="1882775" y="2374900"/>
          <p14:tracePt t="3576" x="1730375" y="2411413"/>
          <p14:tracePt t="3592" x="1627188" y="2449513"/>
          <p14:tracePt t="3612" x="1531938" y="2487613"/>
          <p14:tracePt t="3630" x="1457325" y="2506663"/>
          <p14:tracePt t="3633" x="1428750" y="2516188"/>
          <p14:tracePt t="3642" x="1371600" y="2516188"/>
          <p14:tracePt t="3659" x="1295400" y="2554288"/>
          <p14:tracePt t="3676" x="1182688" y="2601913"/>
          <p14:tracePt t="3693" x="1125538" y="2620963"/>
          <p14:tracePt t="3696" x="1068388" y="2647950"/>
          <p14:tracePt t="3710" x="1058863" y="2647950"/>
          <p14:tracePt t="3714" x="1012825" y="2667000"/>
          <p14:tracePt t="3729" x="993775" y="2676525"/>
          <p14:tracePt t="3745" x="936625" y="2705100"/>
          <p14:tracePt t="3763" x="860425" y="2724150"/>
          <p14:tracePt t="3779" x="776288" y="2771775"/>
          <p14:tracePt t="3796" x="747713" y="2781300"/>
          <p14:tracePt t="3813" x="700088" y="2781300"/>
          <p14:tracePt t="3829" x="690563" y="2781300"/>
          <p14:tracePt t="3845" x="671513" y="2800350"/>
          <p14:tracePt t="3863" x="652463" y="2800350"/>
          <p14:tracePt t="3889" x="642938" y="2800350"/>
          <p14:tracePt t="4041" x="652463" y="2800350"/>
          <p14:tracePt t="4057" x="681038" y="2800350"/>
          <p14:tracePt t="4068" x="690563" y="2800350"/>
          <p14:tracePt t="4082" x="738188" y="2800350"/>
          <p14:tracePt t="4090" x="785813" y="2800350"/>
          <p14:tracePt t="4107" x="869950" y="2762250"/>
          <p14:tracePt t="4120" x="946150" y="2752725"/>
          <p14:tracePt t="4140" x="1049338" y="2733675"/>
          <p14:tracePt t="4153" x="1154113" y="2714625"/>
          <p14:tracePt t="4169" x="1257300" y="2676525"/>
          <p14:tracePt t="4189" x="1390650" y="2657475"/>
          <p14:tracePt t="4194" x="1438275" y="2657475"/>
          <p14:tracePt t="4208" x="1484313" y="2647950"/>
          <p14:tracePt t="4224" x="1589088" y="2620963"/>
          <p14:tracePt t="4232" x="1608138" y="2620963"/>
          <p14:tracePt t="4239" x="1617663" y="2620963"/>
          <p14:tracePt t="4254" x="1655763" y="2620963"/>
          <p14:tracePt t="4271" x="1674813" y="2611438"/>
          <p14:tracePt t="4279" x="1684338" y="2611438"/>
          <p14:tracePt t="4296" x="1693863" y="2611438"/>
          <p14:tracePt t="4310" x="1701800" y="2611438"/>
          <p14:tracePt t="4326" x="1720850" y="2611438"/>
          <p14:tracePt t="4328" x="1730375" y="2611438"/>
          <p14:tracePt t="4343" x="1758950" y="2601913"/>
          <p14:tracePt t="4360" x="1768475" y="2601913"/>
          <p14:tracePt t="4392" x="1778000" y="2601913"/>
          <p14:tracePt t="4408" x="1797050" y="2601913"/>
          <p14:tracePt t="4424" x="1806575" y="2601913"/>
          <p14:tracePt t="4432" x="1825625" y="2601913"/>
          <p14:tracePt t="4444" x="1835150" y="2601913"/>
          <p14:tracePt t="4460" x="1863725" y="2592388"/>
          <p14:tracePt t="4488" x="1873250" y="2592388"/>
          <p14:tracePt t="4514" x="1882775" y="2592388"/>
          <p14:tracePt t="4523" x="1892300" y="2582863"/>
          <p14:tracePt t="4529" x="1901825" y="2573338"/>
          <p14:tracePt t="4546" x="1911350" y="2573338"/>
          <p14:tracePt t="4563" x="1928813" y="2573338"/>
          <p14:tracePt t="4575" x="1938338" y="2563813"/>
          <p14:tracePt t="4670" x="1947863" y="2563813"/>
          <p14:tracePt t="4718" x="1957388" y="2563813"/>
          <p14:tracePt t="4744" x="1966913" y="2554288"/>
          <p14:tracePt t="4799" x="1976438" y="2544763"/>
          <p14:tracePt t="4951" x="1985963" y="2544763"/>
          <p14:tracePt t="5055" x="1995488" y="2554288"/>
          <p14:tracePt t="5063" x="1995488" y="2563813"/>
          <p14:tracePt t="5075" x="2005013" y="2573338"/>
          <p14:tracePt t="5092" x="2024063" y="2573338"/>
          <p14:tracePt t="5110" x="2062163" y="2601913"/>
          <p14:tracePt t="5113" x="2081213" y="2601913"/>
          <p14:tracePt t="5128" x="2109788" y="2620963"/>
          <p14:tracePt t="5145" x="2174875" y="2647950"/>
          <p14:tracePt t="5162" x="2241550" y="2686050"/>
          <p14:tracePt t="5176" x="2317750" y="2695575"/>
          <p14:tracePt t="5193" x="2373313" y="2724150"/>
          <p14:tracePt t="5210" x="2516188" y="2800350"/>
          <p14:tracePt t="5226" x="2600325" y="2828925"/>
          <p14:tracePt t="5243" x="2733675" y="2894013"/>
          <p14:tracePt t="5260" x="2894013" y="2932113"/>
          <p14:tracePt t="5275" x="3130550" y="2998788"/>
          <p14:tracePt t="5292" x="3424238" y="3084513"/>
          <p14:tracePt t="5310" x="3763963" y="3130550"/>
          <p14:tracePt t="5312" x="3868738" y="3159125"/>
          <p14:tracePt t="5329" x="3962400" y="3178175"/>
          <p14:tracePt t="5345" x="4322763" y="3225800"/>
          <p14:tracePt t="5362" x="4633913" y="3273425"/>
          <p14:tracePt t="5379" x="4965700" y="3273425"/>
          <p14:tracePt t="5394" x="5570538" y="3273425"/>
          <p14:tracePt t="5411" x="6119813" y="3273425"/>
          <p14:tracePt t="5428" x="6686550" y="3328988"/>
          <p14:tracePt t="5445" x="7178675" y="3367088"/>
          <p14:tracePt t="5456" x="7793038" y="3443288"/>
          <p14:tracePt t="5475" x="8275638" y="3538538"/>
          <p14:tracePt t="5488" x="8636000" y="3584575"/>
          <p14:tracePt t="5505" x="8928100" y="3641725"/>
          <p14:tracePt t="5519" x="9061450" y="3670300"/>
          <p14:tracePt t="5525" x="9109075" y="3670300"/>
          <p14:tracePt t="5537" x="9240838" y="3689350"/>
          <p14:tracePt t="5552" x="9307513" y="3708400"/>
          <p14:tracePt t="5572" x="9326563" y="3708400"/>
          <p14:tracePt t="5586" x="9355138" y="3708400"/>
          <p14:tracePt t="5601" x="9382125" y="3717925"/>
          <p14:tracePt t="5618" x="9401175" y="3717925"/>
          <p14:tracePt t="5636" x="9429750" y="3717925"/>
          <p14:tracePt t="5656" x="9496425" y="3736975"/>
          <p14:tracePt t="5674" x="9553575" y="3736975"/>
          <p14:tracePt t="5685" x="9572625" y="3736975"/>
          <p14:tracePt t="5692" x="9599613" y="3746500"/>
          <p14:tracePt t="5707" x="9637713" y="3746500"/>
          <p14:tracePt t="5721" x="9666288" y="3746500"/>
          <p14:tracePt t="5736" x="9685338" y="3746500"/>
          <p14:tracePt t="5785" x="9704388" y="3765550"/>
          <p14:tracePt t="5921" x="9685338" y="3765550"/>
          <p14:tracePt t="5930" x="9675813" y="3765550"/>
          <p14:tracePt t="5934" x="9647238" y="3765550"/>
          <p14:tracePt t="5945" x="9609138" y="3765550"/>
          <p14:tracePt t="5958" x="9563100" y="3765550"/>
          <p14:tracePt t="5975" x="9486900" y="3765550"/>
          <p14:tracePt t="5992" x="9355138" y="3765550"/>
          <p14:tracePt t="6008" x="9231313" y="3765550"/>
          <p14:tracePt t="6024" x="9099550" y="3765550"/>
          <p14:tracePt t="6042" x="8966200" y="3765550"/>
          <p14:tracePt t="6058" x="8805863" y="3765550"/>
          <p14:tracePt t="6074" x="8655050" y="3765550"/>
          <p14:tracePt t="6091" x="8512175" y="3765550"/>
          <p14:tracePt t="6113" x="8361363" y="3736975"/>
          <p14:tracePt t="6121" x="8201025" y="3698875"/>
          <p14:tracePt t="6139" x="8020050" y="3698875"/>
          <p14:tracePt t="6152" x="7850188" y="3679825"/>
          <p14:tracePt t="6169" x="7680325" y="3679825"/>
          <p14:tracePt t="6185" x="7462838" y="3651250"/>
          <p14:tracePt t="6200" x="7216775" y="3651250"/>
          <p14:tracePt t="6208" x="7104063" y="3651250"/>
          <p14:tracePt t="6228" x="6819900" y="3651250"/>
          <p14:tracePt t="6246" x="6592888" y="3613150"/>
          <p14:tracePt t="6261" x="6356350" y="3594100"/>
          <p14:tracePt t="6277" x="6110288" y="3546475"/>
          <p14:tracePt t="6296" x="5759450" y="3500438"/>
          <p14:tracePt t="6312" x="5495925" y="3462338"/>
          <p14:tracePt t="6329" x="5173663" y="3414713"/>
          <p14:tracePt t="6337" x="4824413" y="3367088"/>
          <p14:tracePt t="6360" x="4502150" y="3319463"/>
          <p14:tracePt t="6377" x="3935413" y="3235325"/>
          <p14:tracePt t="6393" x="3744913" y="3225800"/>
          <p14:tracePt t="6405" x="3367088" y="3140075"/>
          <p14:tracePt t="6408" x="3206750" y="3092450"/>
          <p14:tracePt t="6417" x="3017838" y="3084513"/>
          <p14:tracePt t="6424" x="2743200" y="3027363"/>
          <p14:tracePt t="6441" x="2336800" y="2979738"/>
          <p14:tracePt t="6457" x="1882775" y="2922588"/>
          <p14:tracePt t="6476" x="1419225" y="2838450"/>
          <p14:tracePt t="6493" x="965200" y="2771775"/>
          <p14:tracePt t="6511" x="585788" y="2724150"/>
          <p14:tracePt t="6528" x="265113" y="2676525"/>
          <p14:tracePt t="6533" x="95250" y="2647950"/>
          <p14:tracePt t="6952" x="623888" y="2062163"/>
          <p14:tracePt t="6965" x="917575" y="2062163"/>
          <p14:tracePt t="6977" x="1068388" y="2062163"/>
          <p14:tracePt t="6992" x="1428750" y="2062163"/>
          <p14:tracePt t="7009" x="1768475" y="2062163"/>
          <p14:tracePt t="7025" x="2128838" y="2071688"/>
          <p14:tracePt t="7041" x="2449513" y="2119313"/>
          <p14:tracePt t="7058" x="2724150" y="2157413"/>
          <p14:tracePt t="7074" x="2951163" y="2203450"/>
          <p14:tracePt t="7092" x="3111500" y="2212975"/>
          <p14:tracePt t="7108" x="3338513" y="2241550"/>
          <p14:tracePt t="7125" x="3536950" y="2289175"/>
          <p14:tracePt t="7143" x="3792538" y="2336800"/>
          <p14:tracePt t="7158" x="3981450" y="2346325"/>
          <p14:tracePt t="7175" x="4198938" y="2374900"/>
          <p14:tracePt t="7192" x="4416425" y="2401888"/>
          <p14:tracePt t="7208" x="4606925" y="2430463"/>
          <p14:tracePt t="7224" x="4824413" y="2478088"/>
          <p14:tracePt t="7242" x="5060950" y="2506663"/>
          <p14:tracePt t="7257" x="5249863" y="2516188"/>
          <p14:tracePt t="7274" x="5448300" y="2563813"/>
          <p14:tracePt t="7291" x="5589588" y="2582863"/>
          <p14:tracePt t="7308" x="5675313" y="2592388"/>
          <p14:tracePt t="7325" x="5797550" y="2620963"/>
          <p14:tracePt t="7328" x="5816600" y="2620963"/>
          <p14:tracePt t="7342" x="5873750" y="2620963"/>
          <p14:tracePt t="7344" x="5930900" y="2628900"/>
          <p14:tracePt t="7359" x="5978525" y="2628900"/>
          <p14:tracePt t="7363" x="6053138" y="2647950"/>
          <p14:tracePt t="7377" x="6110288" y="2657475"/>
          <p14:tracePt t="7383" x="6232525" y="2667000"/>
          <p14:tracePt t="7392" x="6289675" y="2667000"/>
          <p14:tracePt t="7407" x="6469063" y="2695575"/>
          <p14:tracePt t="7426" x="6583363" y="2695575"/>
          <p14:tracePt t="7445" x="6762750" y="2743200"/>
          <p14:tracePt t="7452" x="6858000" y="2743200"/>
          <p14:tracePt t="7469" x="6980238" y="2752725"/>
          <p14:tracePt t="7475" x="7008813" y="2771775"/>
          <p14:tracePt t="7488" x="7112000" y="2781300"/>
          <p14:tracePt t="7498" x="7150100" y="2781300"/>
          <p14:tracePt t="7508" x="7197725" y="2781300"/>
          <p14:tracePt t="7525" x="7264400" y="2809875"/>
          <p14:tracePt t="7544" x="7331075" y="2819400"/>
          <p14:tracePt t="7548" x="7367588" y="2819400"/>
          <p14:tracePt t="7552" x="7396163" y="2819400"/>
          <p14:tracePt t="7561" x="7415213" y="2819400"/>
          <p14:tracePt t="7575" x="7434263" y="2828925"/>
          <p14:tracePt t="7592" x="7443788" y="2838450"/>
          <p14:tracePt t="7817" x="7434263" y="2838450"/>
          <p14:tracePt t="7833" x="7415213" y="2838450"/>
          <p14:tracePt t="7844" x="7396163" y="2838450"/>
          <p14:tracePt t="7858" x="7348538" y="2838450"/>
          <p14:tracePt t="7875" x="7292975" y="2838450"/>
          <p14:tracePt t="7892" x="7254875" y="2838450"/>
          <p14:tracePt t="7908" x="7197725" y="2838450"/>
          <p14:tracePt t="7926" x="7140575" y="2838450"/>
          <p14:tracePt t="7942" x="7094538" y="2838450"/>
          <p14:tracePt t="7944" x="7046913" y="2838450"/>
          <p14:tracePt t="7959" x="7018338" y="2838450"/>
          <p14:tracePt t="7962" x="6989763" y="2838450"/>
          <p14:tracePt t="7975" x="6961188" y="2838450"/>
          <p14:tracePt t="7991" x="6858000" y="2838450"/>
          <p14:tracePt t="8008" x="6630988" y="2838450"/>
          <p14:tracePt t="8025" x="6478588" y="2838450"/>
          <p14:tracePt t="8041" x="6327775" y="2838450"/>
          <p14:tracePt t="8058" x="6129338" y="2790825"/>
          <p14:tracePt t="8075" x="5949950" y="2762250"/>
          <p14:tracePt t="8097" x="5759450" y="2743200"/>
          <p14:tracePt t="8106" x="5524500" y="2705100"/>
          <p14:tracePt t="8114" x="5391150" y="2705100"/>
          <p14:tracePt t="8121" x="5278438" y="2667000"/>
          <p14:tracePt t="8140" x="5022850" y="2628900"/>
          <p14:tracePt t="8155" x="4748213" y="2563813"/>
          <p14:tracePt t="8168" x="4511675" y="2497138"/>
          <p14:tracePt t="8186" x="4256088" y="2420938"/>
          <p14:tracePt t="8203" x="4010025" y="2355850"/>
          <p14:tracePt t="8219" x="3773488" y="2346325"/>
          <p14:tracePt t="8237" x="3546475" y="2298700"/>
          <p14:tracePt t="8243" x="3443288" y="2270125"/>
          <p14:tracePt t="8259" x="3225800" y="2232025"/>
          <p14:tracePt t="8275" x="3082925" y="2184400"/>
          <p14:tracePt t="8288" x="2979738" y="2157413"/>
          <p14:tracePt t="8308" x="2913063" y="2138363"/>
          <p14:tracePt t="8321" x="2865438" y="2119313"/>
          <p14:tracePt t="8336" x="2800350" y="2090738"/>
          <p14:tracePt t="8356" x="2781300" y="2081213"/>
          <p14:tracePt t="8422" x="2771775" y="2071688"/>
          <p14:tracePt t="8454" x="2771775" y="2052638"/>
          <p14:tracePt t="8461" x="2800350" y="2033588"/>
          <p14:tracePt t="8474" x="2827338" y="2033588"/>
          <p14:tracePt t="8491" x="2913063" y="1995488"/>
          <p14:tracePt t="8507" x="3054350" y="1957388"/>
          <p14:tracePt t="8524" x="3187700" y="1920875"/>
          <p14:tracePt t="8540" x="3357563" y="1911350"/>
          <p14:tracePt t="8557" x="3594100" y="1882775"/>
          <p14:tracePt t="8574" x="3878263" y="1882775"/>
          <p14:tracePt t="8591" x="4189413" y="1882775"/>
          <p14:tracePt t="8607" x="4643438" y="1882775"/>
          <p14:tracePt t="8627" x="4965700" y="1882775"/>
          <p14:tracePt t="8644" x="5268913" y="1911350"/>
          <p14:tracePt t="8663" x="5561013" y="1957388"/>
          <p14:tracePt t="8669" x="5694363" y="1976438"/>
          <p14:tracePt t="8675" x="5807075" y="1976438"/>
          <p14:tracePt t="8689" x="6043613" y="2014538"/>
          <p14:tracePt t="8705" x="6365875" y="2062163"/>
          <p14:tracePt t="8715" x="6450013" y="2090738"/>
          <p14:tracePt t="8727" x="6621463" y="2109788"/>
          <p14:tracePt t="8731" x="6772275" y="2109788"/>
          <p14:tracePt t="8733" x="6904038" y="2157413"/>
          <p14:tracePt t="8744" x="7027863" y="2193925"/>
          <p14:tracePt t="8757" x="7104063" y="2222500"/>
          <p14:tracePt t="8774" x="7321550" y="2270125"/>
          <p14:tracePt t="8793" x="7481888" y="2308225"/>
          <p14:tracePt t="8811" x="7594600" y="2346325"/>
          <p14:tracePt t="8827" x="7718425" y="2374900"/>
          <p14:tracePt t="8844" x="7756525" y="2384425"/>
          <p14:tracePt t="8861" x="7785100" y="2384425"/>
          <p14:tracePt t="8877" x="7802563" y="2401888"/>
          <p14:tracePt t="8895" x="7850188" y="2411413"/>
          <p14:tracePt t="8902" x="7859713" y="2411413"/>
          <p14:tracePt t="8906" x="7869238" y="2420938"/>
          <p14:tracePt t="8922" x="7888288" y="2430463"/>
          <p14:tracePt t="8935" x="7907338" y="2439988"/>
          <p14:tracePt t="8953" x="7916863" y="2449513"/>
          <p14:tracePt t="8998" x="7926388" y="2449513"/>
          <p14:tracePt t="9010" x="7935913" y="2449513"/>
          <p14:tracePt t="9021" x="7945438" y="2459038"/>
          <p14:tracePt t="9027" x="7954963" y="2459038"/>
          <p14:tracePt t="9041" x="7974013" y="2478088"/>
          <p14:tracePt t="9056" x="8029575" y="2516188"/>
          <p14:tracePt t="9064" x="8039100" y="2525713"/>
          <p14:tracePt t="9072" x="8048625" y="2525713"/>
          <p14:tracePt t="9078" x="8067675" y="2535238"/>
          <p14:tracePt t="9090" x="8077200" y="2544763"/>
          <p14:tracePt t="9112" x="8115300" y="2554288"/>
          <p14:tracePt t="9117" x="8134350" y="2563813"/>
          <p14:tracePt t="9121" x="8143875" y="2573338"/>
          <p14:tracePt t="9140" x="8153400" y="2573338"/>
          <p14:tracePt t="9154" x="8191500" y="2592388"/>
          <p14:tracePt t="9168" x="8201025" y="2592388"/>
          <p14:tracePt t="9183" x="8210550" y="2592388"/>
          <p14:tracePt t="9201" x="8229600" y="2601913"/>
          <p14:tracePt t="9233" x="8239125" y="2601913"/>
          <p14:tracePt t="9248" x="8247063" y="2601913"/>
          <p14:tracePt t="9273" x="8256588" y="2601913"/>
          <p14:tracePt t="9299" x="8266113" y="2611438"/>
          <p14:tracePt t="9349" x="8275638" y="2620963"/>
          <p14:tracePt t="9366" x="8285163" y="2620963"/>
          <p14:tracePt t="9441" x="8304213" y="2620963"/>
          <p14:tracePt t="9457" x="8304213" y="2628900"/>
          <p14:tracePt t="9585" x="8294688" y="2628900"/>
          <p14:tracePt t="9601" x="8256588" y="2647950"/>
          <p14:tracePt t="9618" x="8239125" y="2657475"/>
          <p14:tracePt t="9634" x="8201025" y="2657475"/>
          <p14:tracePt t="9652" x="8162925" y="2686050"/>
          <p14:tracePt t="9665" x="8153400" y="2686050"/>
          <p14:tracePt t="9672" x="8134350" y="2686050"/>
          <p14:tracePt t="9680" x="8086725" y="2705100"/>
          <p14:tracePt t="9690" x="8086725" y="2714625"/>
          <p14:tracePt t="9707" x="8048625" y="2724150"/>
          <p14:tracePt t="9724" x="7993063" y="2752725"/>
          <p14:tracePt t="9741" x="7935913" y="2762250"/>
          <p14:tracePt t="9758" x="7859713" y="2781300"/>
          <p14:tracePt t="9774" x="7775575" y="2809875"/>
          <p14:tracePt t="9790" x="7699375" y="2828925"/>
          <p14:tracePt t="9807" x="7519988" y="2884488"/>
          <p14:tracePt t="9823" x="7405688" y="2913063"/>
          <p14:tracePt t="9841" x="7264400" y="2941638"/>
          <p14:tracePt t="9858" x="7140575" y="2951163"/>
          <p14:tracePt t="9874" x="7085013" y="2979738"/>
          <p14:tracePt t="9891" x="6980238" y="2989263"/>
          <p14:tracePt t="9908" x="6877050" y="3017838"/>
          <p14:tracePt t="9924" x="6772275" y="3027363"/>
          <p14:tracePt t="9943" x="6659563" y="3036888"/>
          <p14:tracePt t="9950" x="6621463" y="3046413"/>
          <p14:tracePt t="9952" x="6592888" y="3046413"/>
          <p14:tracePt t="9961" x="6535738" y="3065463"/>
          <p14:tracePt t="9977" x="6507163" y="3065463"/>
          <p14:tracePt t="9994" x="6432550" y="3084513"/>
          <p14:tracePt t="10011" x="6346825" y="3084513"/>
          <p14:tracePt t="10028" x="6242050" y="3092450"/>
          <p14:tracePt t="10044" x="6176963" y="3092450"/>
          <p14:tracePt t="10061" x="6119813" y="3092450"/>
          <p14:tracePt t="10077" x="6062663" y="3111500"/>
          <p14:tracePt t="10096" x="6005513" y="3111500"/>
          <p14:tracePt t="10112" x="5959475" y="3121025"/>
          <p14:tracePt t="10120" x="5911850" y="3121025"/>
          <p14:tracePt t="10139" x="5845175" y="3121025"/>
          <p14:tracePt t="10152" x="5788025" y="3121025"/>
          <p14:tracePt t="10167" x="5703888" y="3121025"/>
          <p14:tracePt t="10186" x="5627688" y="3121025"/>
          <p14:tracePt t="10201" x="5541963" y="3121025"/>
          <p14:tracePt t="10218" x="5438775" y="3121025"/>
          <p14:tracePt t="10229" x="5381625" y="3121025"/>
          <p14:tracePt t="10235" x="5305425" y="3121025"/>
          <p14:tracePt t="10245" x="5249863" y="3121025"/>
          <p14:tracePt t="10251" x="5173663" y="3121025"/>
          <p14:tracePt t="10263" x="5060950" y="3121025"/>
          <p14:tracePt t="10267" x="4975225" y="3121025"/>
          <p14:tracePt t="10277" x="4860925" y="3121025"/>
          <p14:tracePt t="10293" x="4633913" y="3121025"/>
          <p14:tracePt t="10309" x="4389438" y="3121025"/>
          <p14:tracePt t="10326" x="4162425" y="3121025"/>
          <p14:tracePt t="10343" x="3878263" y="3121025"/>
          <p14:tracePt t="10360" x="3679825" y="3074988"/>
          <p14:tracePt t="10377" x="3462338" y="3036888"/>
          <p14:tracePt t="10394" x="3263900" y="2979738"/>
          <p14:tracePt t="10410" x="3063875" y="2903538"/>
          <p14:tracePt t="10427" x="2752725" y="2800350"/>
          <p14:tracePt t="10444" x="2563813" y="2733675"/>
          <p14:tracePt t="10460" x="2449513" y="2686050"/>
          <p14:tracePt t="10476" x="2365375" y="2647950"/>
          <p14:tracePt t="10495" x="2270125" y="2611438"/>
          <p14:tracePt t="10511" x="2184400" y="2582863"/>
          <p14:tracePt t="10529" x="2090738" y="2535238"/>
          <p14:tracePt t="10536" x="2043113" y="2516188"/>
          <p14:tracePt t="10552" x="1976438" y="2478088"/>
          <p14:tracePt t="10570" x="1892300" y="2430463"/>
          <p14:tracePt t="10584" x="1797050" y="2374900"/>
          <p14:tracePt t="10603" x="1749425" y="2346325"/>
          <p14:tracePt t="10619" x="1684338" y="2308225"/>
          <p14:tracePt t="10634" x="1646238" y="2279650"/>
          <p14:tracePt t="10647" x="1617663" y="2270125"/>
          <p14:tracePt t="10662" x="1608138" y="2270125"/>
          <p14:tracePt t="10864" x="1608138" y="2251075"/>
          <p14:tracePt t="10877" x="1608138" y="2241550"/>
          <p14:tracePt t="10895" x="1608138" y="2212975"/>
          <p14:tracePt t="10912" x="1617663" y="2193925"/>
          <p14:tracePt t="10925" x="1646238" y="2166938"/>
          <p14:tracePt t="10942" x="1665288" y="2119313"/>
          <p14:tracePt t="10959" x="1684338" y="2100263"/>
          <p14:tracePt t="10974" x="1701800" y="2062163"/>
          <p14:tracePt t="10991" x="1730375" y="2024063"/>
          <p14:tracePt t="11008" x="1768475" y="1976438"/>
          <p14:tracePt t="11024" x="1797050" y="1920875"/>
          <p14:tracePt t="11041" x="1816100" y="1892300"/>
          <p14:tracePt t="11057" x="1825625" y="1882775"/>
          <p14:tracePt t="11074" x="1863725" y="1835150"/>
          <p14:tracePt t="11090" x="1882775" y="1825625"/>
          <p14:tracePt t="11106" x="1901825" y="1797050"/>
          <p14:tracePt t="11126" x="1911350" y="1787525"/>
          <p14:tracePt t="11201" x="1911350" y="1768475"/>
          <p14:tracePt t="13131" x="1919288" y="1768475"/>
          <p14:tracePt t="13185" x="1938338" y="1768475"/>
          <p14:tracePt t="13197" x="1957388" y="1768475"/>
          <p14:tracePt t="13201" x="1976438" y="1768475"/>
          <p14:tracePt t="13216" x="2005013" y="1778000"/>
          <p14:tracePt t="13228" x="2024063" y="1787525"/>
          <p14:tracePt t="13240" x="2071688" y="1816100"/>
          <p14:tracePt t="13257" x="2090738" y="1816100"/>
          <p14:tracePt t="13273" x="2109788" y="1816100"/>
          <p14:tracePt t="13290" x="2128838" y="1825625"/>
          <p14:tracePt t="13307" x="2138363" y="1835150"/>
          <p14:tracePt t="13324" x="2146300" y="1835150"/>
          <p14:tracePt t="13344" x="2146300" y="1844675"/>
          <p14:tracePt t="13361" x="2155825" y="1844675"/>
          <p14:tracePt t="13373" x="2165350" y="1844675"/>
          <p14:tracePt t="13392" x="2174875" y="1854200"/>
          <p14:tracePt t="13407" x="2184400" y="1863725"/>
          <p14:tracePt t="13439" x="2193925" y="1863725"/>
          <p14:tracePt t="13447" x="2203450" y="1863725"/>
          <p14:tracePt t="13486" x="2212975" y="1863725"/>
          <p14:tracePt t="13510" x="2232025" y="1863725"/>
          <p14:tracePt t="13518" x="2241550" y="1873250"/>
          <p14:tracePt t="13577" x="2260600" y="1873250"/>
          <p14:tracePt t="13614" x="2270125" y="1873250"/>
          <p14:tracePt t="13625" x="2279650" y="1882775"/>
          <p14:tracePt t="13655" x="2289175" y="1882775"/>
          <p14:tracePt t="13672" x="2298700" y="1892300"/>
          <p14:tracePt t="13678" x="2308225" y="1892300"/>
          <p14:tracePt t="13711" x="2317750" y="1892300"/>
          <p14:tracePt t="13735" x="2336800" y="1892300"/>
          <p14:tracePt t="13777" x="2346325" y="1901825"/>
          <p14:tracePt t="13784" x="2355850" y="1911350"/>
          <p14:tracePt t="13810" x="2365375" y="1911350"/>
          <p14:tracePt t="13827" x="2382838" y="1911350"/>
          <p14:tracePt t="13840" x="2392363" y="1920875"/>
          <p14:tracePt t="13855" x="2401888" y="1920875"/>
          <p14:tracePt t="13871" x="2411413" y="1920875"/>
          <p14:tracePt t="13878" x="2430463" y="1920875"/>
          <p14:tracePt t="13890" x="2439988" y="1920875"/>
          <p14:tracePt t="13907" x="2449513" y="1930400"/>
          <p14:tracePt t="13924" x="2459038" y="1939925"/>
          <p14:tracePt t="13940" x="2468563" y="1939925"/>
          <p14:tracePt t="13957" x="2487613" y="1947863"/>
          <p14:tracePt t="13978" x="2506663" y="1947863"/>
          <p14:tracePt t="13991" x="2516188" y="1947863"/>
          <p14:tracePt t="14007" x="2535238" y="1947863"/>
          <p14:tracePt t="14012" x="2554288" y="1957388"/>
          <p14:tracePt t="14025" x="2563813" y="1957388"/>
          <p14:tracePt t="14040" x="2582863" y="1957388"/>
          <p14:tracePt t="14057" x="2592388" y="1966913"/>
          <p14:tracePt t="14074" x="2609850" y="1966913"/>
          <p14:tracePt t="14091" x="2628900" y="1985963"/>
          <p14:tracePt t="14107" x="2647950" y="1985963"/>
          <p14:tracePt t="14124" x="2667000" y="1995488"/>
          <p14:tracePt t="14142" x="2695575" y="1995488"/>
          <p14:tracePt t="14144" x="2714625" y="1995488"/>
          <p14:tracePt t="14160" x="2724150" y="1995488"/>
          <p14:tracePt t="14174" x="2743200" y="2014538"/>
          <p14:tracePt t="14194" x="2762250" y="2024063"/>
          <p14:tracePt t="14206" x="2781300" y="2024063"/>
          <p14:tracePt t="14224" x="2819400" y="2024063"/>
          <p14:tracePt t="14240" x="2846388" y="2033588"/>
          <p14:tracePt t="14263" x="2865438" y="2033588"/>
          <p14:tracePt t="14273" x="2874963" y="2033588"/>
          <p14:tracePt t="14290" x="2903538" y="2043113"/>
          <p14:tracePt t="14307" x="2922588" y="2043113"/>
          <p14:tracePt t="14323" x="2951163" y="2043113"/>
          <p14:tracePt t="14340" x="2989263" y="2043113"/>
          <p14:tracePt t="14357" x="3036888" y="2071688"/>
          <p14:tracePt t="14360" x="3046413" y="2071688"/>
          <p14:tracePt t="14377" x="3063875" y="2081213"/>
          <p14:tracePt t="14393" x="3101975" y="2100263"/>
          <p14:tracePt t="14409" x="3149600" y="2109788"/>
          <p14:tracePt t="14427" x="3197225" y="2128838"/>
          <p14:tracePt t="14443" x="3216275" y="2128838"/>
          <p14:tracePt t="14460" x="3225800" y="2128838"/>
          <p14:tracePt t="14467" x="3254375" y="2138363"/>
          <p14:tracePt t="14485" x="3290888" y="2157413"/>
          <p14:tracePt t="14506" x="3309938" y="2157413"/>
          <p14:tracePt t="14519" x="3319463" y="2166938"/>
          <p14:tracePt t="14525" x="3338513" y="2166938"/>
          <p14:tracePt t="14538" x="3357563" y="2166938"/>
          <p14:tracePt t="14555" x="3376613" y="2174875"/>
          <p14:tracePt t="14567" x="3386138" y="2174875"/>
          <p14:tracePt t="14584" x="3395663" y="2174875"/>
          <p14:tracePt t="14600" x="3424238" y="2184400"/>
          <p14:tracePt t="14633" x="3443288" y="2184400"/>
          <p14:tracePt t="14655" x="3462338" y="2184400"/>
          <p14:tracePt t="14663" x="3471863" y="2193925"/>
          <p14:tracePt t="14673" x="3481388" y="2203450"/>
          <p14:tracePt t="14689" x="3490913" y="2203450"/>
          <p14:tracePt t="14705" x="3498850" y="2212975"/>
          <p14:tracePt t="14723" x="3508375" y="2212975"/>
          <p14:tracePt t="14739" x="3536950" y="2212975"/>
          <p14:tracePt t="14758" x="3546475" y="2212975"/>
          <p14:tracePt t="14775" x="3575050" y="2222500"/>
          <p14:tracePt t="14789" x="3584575" y="2232025"/>
          <p14:tracePt t="14808" x="3594100" y="2232025"/>
          <p14:tracePt t="14826" x="3594100" y="2241550"/>
          <p14:tracePt t="14843" x="3613150" y="2241550"/>
          <p14:tracePt t="14859" x="3622675" y="2241550"/>
          <p14:tracePt t="14877" x="3651250" y="2251075"/>
          <p14:tracePt t="14893" x="3670300" y="2251075"/>
          <p14:tracePt t="14908" x="3679825" y="2260600"/>
          <p14:tracePt t="14927" x="3689350" y="2260600"/>
          <p14:tracePt t="14935" x="3717925" y="2260600"/>
          <p14:tracePt t="14952" x="3735388" y="2270125"/>
          <p14:tracePt t="14964" x="3744913" y="2279650"/>
          <p14:tracePt t="14981" x="3754438" y="2279650"/>
          <p14:tracePt t="14999" x="3773488" y="2289175"/>
          <p14:tracePt t="15015" x="3783013" y="2289175"/>
          <p14:tracePt t="15033" x="3802063" y="2289175"/>
          <p14:tracePt t="15051" x="3821113" y="2289175"/>
          <p14:tracePt t="15066" x="3840163" y="2308225"/>
          <p14:tracePt t="15072" x="3849688" y="2308225"/>
          <p14:tracePt t="15088" x="3859213" y="2308225"/>
          <p14:tracePt t="15096" x="3868738" y="2317750"/>
          <p14:tracePt t="15104" x="3878263" y="2317750"/>
          <p14:tracePt t="15132" x="3897313" y="2336800"/>
          <p14:tracePt t="15149" x="3906838" y="2336800"/>
          <p14:tracePt t="15164" x="3925888" y="2336800"/>
          <p14:tracePt t="15182" x="3944938" y="2346325"/>
          <p14:tracePt t="15200" x="3962400" y="2346325"/>
          <p14:tracePt t="15218" x="3981450" y="2346325"/>
          <p14:tracePt t="15233" x="3990975" y="2355850"/>
          <p14:tracePt t="15246" x="4000500" y="2365375"/>
          <p14:tracePt t="15264" x="4029075" y="2365375"/>
          <p14:tracePt t="15279" x="4048125" y="2374900"/>
          <p14:tracePt t="15294" x="4057650" y="2374900"/>
          <p14:tracePt t="15306" x="4067175" y="2374900"/>
          <p14:tracePt t="15327" x="4086225" y="2384425"/>
          <p14:tracePt t="15334" x="4095750" y="2393950"/>
          <p14:tracePt t="15353" x="4105275" y="2393950"/>
          <p14:tracePt t="15365" x="4124325" y="2393950"/>
          <p14:tracePt t="15371" x="4133850" y="2393950"/>
          <p14:tracePt t="15400" x="4152900" y="2411413"/>
          <p14:tracePt t="15416" x="4179888" y="2411413"/>
          <p14:tracePt t="15434" x="4208463" y="2439988"/>
          <p14:tracePt t="15451" x="4217988" y="2439988"/>
          <p14:tracePt t="15466" x="4237038" y="2439988"/>
          <p14:tracePt t="15482" x="4265613" y="2449513"/>
          <p14:tracePt t="15498" x="4294188" y="2468563"/>
          <p14:tracePt t="15506" x="4303713" y="2468563"/>
          <p14:tracePt t="15513" x="4313238" y="2468563"/>
          <p14:tracePt t="15520" x="4313238" y="2478088"/>
          <p14:tracePt t="15528" x="4341813" y="2487613"/>
          <p14:tracePt t="15540" x="4351338" y="2497138"/>
          <p14:tracePt t="15556" x="4370388" y="2497138"/>
          <p14:tracePt t="15574" x="4406900" y="2516188"/>
          <p14:tracePt t="15578" x="4435475" y="2525713"/>
          <p14:tracePt t="15592" x="4454525" y="2544763"/>
          <p14:tracePt t="15608" x="4464050" y="2544763"/>
          <p14:tracePt t="15626" x="4502150" y="2563813"/>
          <p14:tracePt t="15642" x="4530725" y="2582863"/>
          <p14:tracePt t="15660" x="4587875" y="2611438"/>
          <p14:tracePt t="15676" x="4633913" y="2628900"/>
          <p14:tracePt t="15693" x="4652963" y="2638425"/>
          <p14:tracePt t="15710" x="4681538" y="2657475"/>
          <p14:tracePt t="15727" x="4691063" y="2657475"/>
          <p14:tracePt t="15733" x="4700588" y="2667000"/>
          <p14:tracePt t="15738" x="4710113" y="2676525"/>
          <p14:tracePt t="15764" x="4729163" y="2686050"/>
          <p14:tracePt t="15777" x="4738688" y="2686050"/>
          <p14:tracePt t="15795" x="4748213" y="2695575"/>
          <p14:tracePt t="15809" x="4767263" y="2705100"/>
          <p14:tracePt t="15826" x="4786313" y="2714625"/>
          <p14:tracePt t="15842" x="4805363" y="2724150"/>
          <p14:tracePt t="15859" x="4833938" y="2724150"/>
          <p14:tracePt t="15874" x="4843463" y="2733675"/>
          <p14:tracePt t="15889" x="4889500" y="2752725"/>
          <p14:tracePt t="15906" x="4937125" y="2790825"/>
          <p14:tracePt t="15923" x="4956175" y="2800350"/>
          <p14:tracePt t="15939" x="5022850" y="2819400"/>
          <p14:tracePt t="15956" x="5060950" y="2838450"/>
          <p14:tracePt t="15973" x="5106988" y="2857500"/>
          <p14:tracePt t="15990" x="5135563" y="2865438"/>
          <p14:tracePt t="16006" x="5164138" y="2884488"/>
          <p14:tracePt t="16023" x="5202238" y="2894013"/>
          <p14:tracePt t="16039" x="5230813" y="2903538"/>
          <p14:tracePt t="16056" x="5240338" y="2903538"/>
          <p14:tracePt t="16072" x="5249863" y="2913063"/>
          <p14:tracePt t="16093" x="5268913" y="2922588"/>
          <p14:tracePt t="16109" x="5287963" y="2922588"/>
          <p14:tracePt t="16126" x="5297488" y="2932113"/>
          <p14:tracePt t="16143" x="5305425" y="2932113"/>
          <p14:tracePt t="16159" x="5334000" y="2951163"/>
          <p14:tracePt t="16176" x="5343525" y="2951163"/>
          <p14:tracePt t="16199" x="5372100" y="2951163"/>
          <p14:tracePt t="16235" x="5400675" y="2960688"/>
          <p14:tracePt t="16247" x="5419725" y="2960688"/>
          <p14:tracePt t="16264" x="5429250" y="2960688"/>
          <p14:tracePt t="16281" x="5448300" y="2960688"/>
          <p14:tracePt t="16292" x="5457825" y="2970213"/>
          <p14:tracePt t="16336" x="5457825" y="2979738"/>
          <p14:tracePt t="16352" x="5467350" y="2979738"/>
          <p14:tracePt t="16400" x="5476875" y="2979738"/>
          <p14:tracePt t="16415" x="5495925" y="2979738"/>
          <p14:tracePt t="16457" x="5505450" y="2979738"/>
          <p14:tracePt t="16481" x="5524500" y="2979738"/>
          <p14:tracePt t="16506" x="5532438" y="2979738"/>
          <p14:tracePt t="17091" x="5524500" y="2979738"/>
          <p14:tracePt t="17102" x="5514975" y="2979738"/>
          <p14:tracePt t="17135" x="5486400" y="2970213"/>
          <p14:tracePt t="17142" x="5476875" y="2960688"/>
          <p14:tracePt t="17155" x="5467350" y="2960688"/>
          <p14:tracePt t="17172" x="5438775" y="2951163"/>
          <p14:tracePt t="17189" x="5419725" y="2951163"/>
          <p14:tracePt t="17206" x="5381625" y="2951163"/>
          <p14:tracePt t="17222" x="5334000" y="2951163"/>
          <p14:tracePt t="17238" x="5297488" y="2951163"/>
          <p14:tracePt t="17256" x="5278438" y="2951163"/>
          <p14:tracePt t="17272" x="5268913" y="2951163"/>
          <p14:tracePt t="17463" x="5259388" y="2951163"/>
          <p14:tracePt t="17674" x="5268913" y="2951163"/>
          <p14:tracePt t="17689" x="5278438" y="2951163"/>
          <p14:tracePt t="17713" x="5287963" y="2941638"/>
          <p14:tracePt t="17743" x="5297488" y="2922588"/>
          <p14:tracePt t="17750" x="5305425" y="2922588"/>
          <p14:tracePt t="17799" x="5305425" y="2913063"/>
          <p14:tracePt t="17843" x="5324475" y="2884488"/>
          <p14:tracePt t="17854" x="5334000" y="2874963"/>
          <p14:tracePt t="17871" x="5343525" y="2865438"/>
          <p14:tracePt t="17878" x="5343525" y="2857500"/>
          <p14:tracePt t="17889" x="5353050" y="2828925"/>
          <p14:tracePt t="17905" x="5372100" y="2819400"/>
          <p14:tracePt t="17926" x="5372100" y="2809875"/>
          <p14:tracePt t="17939" x="5372100" y="2790825"/>
          <p14:tracePt t="17955" x="5381625" y="2771775"/>
          <p14:tracePt t="17973" x="5400675" y="2752725"/>
          <p14:tracePt t="17989" x="5400675" y="2733675"/>
          <p14:tracePt t="18006" x="5410200" y="2714625"/>
          <p14:tracePt t="18009" x="5410200" y="2705100"/>
          <p14:tracePt t="18023" x="5419725" y="2695575"/>
          <p14:tracePt t="18039" x="5419725" y="2686050"/>
          <p14:tracePt t="18055" x="5429250" y="2667000"/>
          <p14:tracePt t="18072" x="5448300" y="2647950"/>
          <p14:tracePt t="18089" x="5467350" y="2628900"/>
          <p14:tracePt t="18111" x="5476875" y="2611438"/>
          <p14:tracePt t="18126" x="5476875" y="2601913"/>
          <p14:tracePt t="18183" x="5486400" y="2592388"/>
          <p14:tracePt t="18193" x="5495925" y="2582863"/>
          <p14:tracePt t="18881" x="5495925" y="2573338"/>
          <p14:tracePt t="19311" x="5486400" y="2573338"/>
          <p14:tracePt t="19334" x="5476875" y="2573338"/>
          <p14:tracePt t="19343" x="5467350" y="2573338"/>
          <p14:tracePt t="19359" x="5457825" y="2573338"/>
          <p14:tracePt t="19372" x="5448300" y="2582863"/>
          <p14:tracePt t="19389" x="5438775" y="2592388"/>
          <p14:tracePt t="19406" x="5429250" y="2601913"/>
          <p14:tracePt t="19409" x="5410200" y="2611438"/>
          <p14:tracePt t="19423" x="5400675" y="2611438"/>
          <p14:tracePt t="19427" x="5391150" y="2620963"/>
          <p14:tracePt t="19441" x="5381625" y="2628900"/>
          <p14:tracePt t="19455" x="5381625" y="2638425"/>
          <p14:tracePt t="19474" x="5372100" y="2647950"/>
          <p14:tracePt t="19490" x="5353050" y="2667000"/>
          <p14:tracePt t="19505" x="5343525" y="2676525"/>
          <p14:tracePt t="19543" x="5324475" y="2695575"/>
          <p14:tracePt t="19558" x="5305425" y="2724150"/>
          <p14:tracePt t="19566" x="5297488" y="2724150"/>
          <p14:tracePt t="19582" x="5297488" y="2733675"/>
          <p14:tracePt t="19592" x="5287963" y="2743200"/>
          <p14:tracePt t="19608" x="5287963" y="2762250"/>
          <p14:tracePt t="19621" x="5278438" y="2771775"/>
          <p14:tracePt t="19637" x="5268913" y="2781300"/>
          <p14:tracePt t="19848" x="5278438" y="2781300"/>
          <p14:tracePt t="19866" x="5287963" y="2781300"/>
          <p14:tracePt t="19882" x="5305425" y="2781300"/>
          <p14:tracePt t="19899" x="5314950" y="2781300"/>
          <p14:tracePt t="19913" x="5334000" y="2781300"/>
          <p14:tracePt t="19926" x="5353050" y="2781300"/>
          <p14:tracePt t="19939" x="5381625" y="2781300"/>
          <p14:tracePt t="19954" x="5410200" y="2781300"/>
          <p14:tracePt t="19975" x="5429250" y="2781300"/>
          <p14:tracePt t="19991" x="5457825" y="2771775"/>
          <p14:tracePt t="20009" x="5495925" y="2771775"/>
          <p14:tracePt t="20025" x="5524500" y="2752725"/>
          <p14:tracePt t="20041" x="5570538" y="2743200"/>
          <p14:tracePt t="20058" x="5599113" y="2724150"/>
          <p14:tracePt t="20074" x="5618163" y="2724150"/>
          <p14:tracePt t="20093" x="5646738" y="2714625"/>
          <p14:tracePt t="20098" x="5656263" y="2714625"/>
          <p14:tracePt t="20113" x="5675313" y="2695575"/>
          <p14:tracePt t="20125" x="5684838" y="2695575"/>
          <p14:tracePt t="20141" x="5703888" y="2695575"/>
          <p14:tracePt t="20157" x="5722938" y="2695575"/>
          <p14:tracePt t="20175" x="5751513" y="2686050"/>
          <p14:tracePt t="20191" x="5778500" y="2686050"/>
          <p14:tracePt t="20208" x="5816600" y="2686050"/>
          <p14:tracePt t="20224" x="5845175" y="2676525"/>
          <p14:tracePt t="20599" x="5854700" y="2667000"/>
          <p14:tracePt t="20617" x="5864225" y="2667000"/>
          <p14:tracePt t="20632" x="5902325" y="2667000"/>
          <p14:tracePt t="20642" x="5921375" y="2667000"/>
          <p14:tracePt t="20655" x="5940425" y="2667000"/>
          <p14:tracePt t="20671" x="5978525" y="2667000"/>
          <p14:tracePt t="20688" x="6053138" y="2667000"/>
          <p14:tracePt t="20705" x="6081713" y="2667000"/>
          <p14:tracePt t="20722" x="6100763" y="2667000"/>
          <p14:tracePt t="20738" x="6129338" y="2667000"/>
          <p14:tracePt t="20755" x="6157913" y="2667000"/>
          <p14:tracePt t="20772" x="6176963" y="2667000"/>
          <p14:tracePt t="20789" x="6205538" y="2667000"/>
          <p14:tracePt t="20806" x="6242050" y="2667000"/>
          <p14:tracePt t="20822" x="6270625" y="2667000"/>
          <p14:tracePt t="20838" x="6318250" y="2667000"/>
          <p14:tracePt t="20854" x="6346825" y="2667000"/>
          <p14:tracePt t="20871" x="6375400" y="2657475"/>
          <p14:tracePt t="20887" x="6394450" y="2657475"/>
          <p14:tracePt t="20910" x="6423025" y="2647950"/>
          <p14:tracePt t="20937" x="6440488" y="2638425"/>
          <p14:tracePt t="21001" x="6450013" y="2638425"/>
          <p14:tracePt t="21049" x="6478588" y="2638425"/>
          <p14:tracePt t="21381" x="6497638" y="2638425"/>
          <p14:tracePt t="21401" x="6507163" y="2638425"/>
          <p14:tracePt t="21489" x="6516688" y="2638425"/>
          <p14:tracePt t="21499" x="6526213" y="2628900"/>
          <p14:tracePt t="21569" x="6545263" y="2628900"/>
          <p14:tracePt t="21746" x="6554788" y="2628900"/>
          <p14:tracePt t="21769" x="6573838" y="2628900"/>
          <p14:tracePt t="22395" x="6583363" y="2628900"/>
          <p14:tracePt t="22433" x="6592888" y="2628900"/>
          <p14:tracePt t="22476" x="6602413" y="2628900"/>
          <p14:tracePt t="22552" x="6621463" y="2628900"/>
          <p14:tracePt t="22568" x="6630988" y="2628900"/>
          <p14:tracePt t="22576" x="6650038" y="2628900"/>
          <p14:tracePt t="22594" x="6659563" y="2628900"/>
          <p14:tracePt t="22615" x="6677025" y="2628900"/>
          <p14:tracePt t="22658" x="6696075" y="2628900"/>
          <p14:tracePt t="22664" x="6705600" y="2628900"/>
          <p14:tracePt t="22695" x="6734175" y="2628900"/>
          <p14:tracePt t="22711" x="6753225" y="2628900"/>
          <p14:tracePt t="22719" x="6762750" y="2628900"/>
          <p14:tracePt t="22727" x="6791325" y="2638425"/>
          <p14:tracePt t="22751" x="6819900" y="2638425"/>
          <p14:tracePt t="22759" x="6829425" y="2638425"/>
          <p14:tracePt t="22771" x="6848475" y="2638425"/>
          <p14:tracePt t="22788" x="6858000" y="2638425"/>
          <p14:tracePt t="22804" x="6877050" y="2657475"/>
          <p14:tracePt t="22825" x="6886575" y="2657475"/>
          <p14:tracePt t="22840" x="6894513" y="2657475"/>
          <p14:tracePt t="22854" x="6904038" y="2667000"/>
          <p14:tracePt t="22875" x="6913563" y="2667000"/>
          <p14:tracePt t="22895" x="6923088" y="2667000"/>
          <p14:tracePt t="22911" x="6932613" y="2667000"/>
          <p14:tracePt t="22927" x="6970713" y="2667000"/>
          <p14:tracePt t="22951" x="6989763" y="2667000"/>
          <p14:tracePt t="22966" x="6999288" y="2667000"/>
          <p14:tracePt t="22974" x="7018338" y="2667000"/>
          <p14:tracePt t="22988" x="7027863" y="2667000"/>
          <p14:tracePt t="23004" x="7056438" y="2686050"/>
          <p14:tracePt t="23022" x="7065963" y="2686050"/>
          <p14:tracePt t="23038" x="7075488" y="2686050"/>
          <p14:tracePt t="23054" x="7112000" y="2695575"/>
          <p14:tracePt t="23071" x="7131050" y="2695575"/>
          <p14:tracePt t="23088" x="7169150" y="2695575"/>
          <p14:tracePt t="23105" x="7178675" y="2695575"/>
          <p14:tracePt t="23121" x="7197725" y="2695575"/>
          <p14:tracePt t="23138" x="7207250" y="2695575"/>
          <p14:tracePt t="23154" x="7216775" y="2705100"/>
          <p14:tracePt t="23170" x="7235825" y="2714625"/>
          <p14:tracePt t="23188" x="7254875" y="2714625"/>
          <p14:tracePt t="23204" x="7273925" y="2714625"/>
          <p14:tracePt t="23221" x="7302500" y="2714625"/>
          <p14:tracePt t="23237" x="7331075" y="2714625"/>
          <p14:tracePt t="23257" x="7348538" y="2714625"/>
          <p14:tracePt t="23273" x="7358063" y="2714625"/>
          <p14:tracePt t="23294" x="7377113" y="2714625"/>
          <p14:tracePt t="24063" x="7367588" y="2714625"/>
          <p14:tracePt t="24081" x="7348538" y="2714625"/>
          <p14:tracePt t="24093" x="7339013" y="2714625"/>
          <p14:tracePt t="24097" x="7331075" y="2714625"/>
          <p14:tracePt t="24104" x="7302500" y="2714625"/>
          <p14:tracePt t="24121" x="7264400" y="2714625"/>
          <p14:tracePt t="24140" x="7235825" y="2733675"/>
          <p14:tracePt t="24155" x="7159625" y="2771775"/>
          <p14:tracePt t="24172" x="7121525" y="2781300"/>
          <p14:tracePt t="24188" x="7056438" y="2800350"/>
          <p14:tracePt t="24205" x="6989763" y="2809875"/>
          <p14:tracePt t="24208" x="6932613" y="2838450"/>
          <p14:tracePt t="24225" x="6886575" y="2847975"/>
          <p14:tracePt t="24241" x="6743700" y="2884488"/>
          <p14:tracePt t="24255" x="6640513" y="2922588"/>
          <p14:tracePt t="24270" x="6545263" y="2941638"/>
          <p14:tracePt t="24287" x="6450013" y="2979738"/>
          <p14:tracePt t="24304" x="6318250" y="3008313"/>
          <p14:tracePt t="24321" x="6270625" y="3017838"/>
          <p14:tracePt t="24338" x="6196013" y="3046413"/>
          <p14:tracePt t="24354" x="6110288" y="3074988"/>
          <p14:tracePt t="24371" x="6034088" y="3074988"/>
          <p14:tracePt t="24387" x="5959475" y="3111500"/>
          <p14:tracePt t="24404" x="5911850" y="3111500"/>
          <p14:tracePt t="24421" x="5845175" y="3121025"/>
          <p14:tracePt t="24437" x="5788025" y="3149600"/>
          <p14:tracePt t="24454" x="5722938" y="3159125"/>
          <p14:tracePt t="24471" x="5675313" y="3178175"/>
          <p14:tracePt t="24487" x="5627688" y="3197225"/>
          <p14:tracePt t="24504" x="5551488" y="3216275"/>
          <p14:tracePt t="24520" x="5541963" y="3225800"/>
          <p14:tracePt t="24536" x="5524500" y="3235325"/>
          <p14:tracePt t="24553" x="5505450" y="3235325"/>
          <p14:tracePt t="24569" x="5476875" y="3254375"/>
          <p14:tracePt t="24592" x="5467350" y="3254375"/>
          <p14:tracePt t="24599" x="5457825" y="3263900"/>
          <p14:tracePt t="24616" x="5448300" y="3263900"/>
          <p14:tracePt t="24633" x="5429250" y="3282950"/>
          <p14:tracePt t="24678" x="5410200" y="3292475"/>
          <p14:tracePt t="25245" x="5410200" y="3282950"/>
          <p14:tracePt t="25251" x="5410200" y="3273425"/>
          <p14:tracePt t="25263" x="5438775" y="3263900"/>
          <p14:tracePt t="25274" x="5457825" y="3235325"/>
          <p14:tracePt t="25287" x="5505450" y="3225800"/>
          <p14:tracePt t="25304" x="5551488" y="3197225"/>
          <p14:tracePt t="25321" x="5580063" y="3178175"/>
          <p14:tracePt t="25337" x="5618163" y="3168650"/>
          <p14:tracePt t="25354" x="5646738" y="3149600"/>
          <p14:tracePt t="25371" x="5694363" y="3121025"/>
          <p14:tracePt t="25387" x="5741988" y="3092450"/>
          <p14:tracePt t="25404" x="5807075" y="3065463"/>
          <p14:tracePt t="25422" x="5873750" y="3027363"/>
          <p14:tracePt t="25425" x="5902325" y="2998788"/>
          <p14:tracePt t="25437" x="5930900" y="2989263"/>
          <p14:tracePt t="25439" x="5969000" y="2960688"/>
          <p14:tracePt t="25457" x="5995988" y="2941638"/>
          <p14:tracePt t="25476" x="6072188" y="2903538"/>
          <p14:tracePt t="25483" x="6157913" y="2857500"/>
          <p14:tracePt t="25500" x="6205538" y="2819400"/>
          <p14:tracePt t="25516" x="6251575" y="2800350"/>
          <p14:tracePt t="25531" x="6280150" y="2790825"/>
          <p14:tracePt t="25546" x="6327775" y="2762250"/>
          <p14:tracePt t="25564" x="6394450" y="2743200"/>
          <p14:tracePt t="25577" x="6413500" y="2733675"/>
          <p14:tracePt t="25584" x="6450013" y="2714625"/>
          <p14:tracePt t="25605" x="6469063" y="2705100"/>
          <p14:tracePt t="25624" x="6507163" y="2667000"/>
          <p14:tracePt t="25640" x="6516688" y="2657475"/>
          <p14:tracePt t="25653" x="6564313" y="2657475"/>
          <p14:tracePt t="25663" x="6583363" y="2647950"/>
          <p14:tracePt t="25674" x="6602413" y="2647950"/>
          <p14:tracePt t="25686" x="6630988" y="2638425"/>
          <p14:tracePt t="25704" x="6677025" y="2638425"/>
          <p14:tracePt t="25721" x="6686550" y="2628900"/>
          <p14:tracePt t="25737" x="6724650" y="2611438"/>
          <p14:tracePt t="25753" x="6753225" y="2611438"/>
          <p14:tracePt t="25770" x="6791325" y="2601913"/>
          <p14:tracePt t="25787" x="6838950" y="2582863"/>
          <p14:tracePt t="25803" x="6886575" y="2573338"/>
          <p14:tracePt t="25820" x="6942138" y="2544763"/>
          <p14:tracePt t="25837" x="6999288" y="2544763"/>
          <p14:tracePt t="25855" x="7065963" y="2535238"/>
          <p14:tracePt t="25872" x="7150100" y="2516188"/>
          <p14:tracePt t="25889" x="7226300" y="2516188"/>
          <p14:tracePt t="25906" x="7312025" y="2506663"/>
          <p14:tracePt t="25922" x="7339013" y="2506663"/>
          <p14:tracePt t="25940" x="7367588" y="2506663"/>
          <p14:tracePt t="25956" x="7377113" y="2506663"/>
          <p14:tracePt t="25973" x="7405688" y="2506663"/>
          <p14:tracePt t="25989" x="7443788" y="2506663"/>
          <p14:tracePt t="26009" x="7472363" y="2506663"/>
          <p14:tracePt t="26016" x="7510463" y="2506663"/>
          <p14:tracePt t="26033" x="7558088" y="2506663"/>
          <p14:tracePt t="26049" x="7594600" y="2506663"/>
          <p14:tracePt t="26065" x="7642225" y="2506663"/>
          <p14:tracePt t="26080" x="7661275" y="2506663"/>
          <p14:tracePt t="26096" x="7699375" y="2506663"/>
          <p14:tracePt t="26114" x="7727950" y="2506663"/>
          <p14:tracePt t="26129" x="7785100" y="2478088"/>
          <p14:tracePt t="26136" x="7802563" y="2478088"/>
          <p14:tracePt t="26143" x="7812088" y="2478088"/>
          <p14:tracePt t="26157" x="7840663" y="2478088"/>
          <p14:tracePt t="26163" x="7859713" y="2478088"/>
          <p14:tracePt t="26169" x="7888288" y="2478088"/>
          <p14:tracePt t="26179" x="7897813" y="2478088"/>
          <p14:tracePt t="26187" x="7916863" y="2478088"/>
          <p14:tracePt t="26207" x="7935913" y="2478088"/>
          <p14:tracePt t="26215" x="7974013" y="2478088"/>
          <p14:tracePt t="26231" x="8002588" y="2478088"/>
          <p14:tracePt t="26265" x="8029575" y="2478088"/>
          <p14:tracePt t="26345" x="8048625" y="2478088"/>
          <p14:tracePt t="26379" x="8067675" y="2478088"/>
          <p14:tracePt t="26428" x="8086725" y="2478088"/>
          <p14:tracePt t="26435" x="8105775" y="2478088"/>
          <p14:tracePt t="26452" x="8153400" y="2478088"/>
          <p14:tracePt t="26465" x="8191500" y="2478088"/>
          <p14:tracePt t="26481" x="8220075" y="2478088"/>
          <p14:tracePt t="26497" x="8275638" y="2478088"/>
          <p14:tracePt t="26516" x="8323263" y="2478088"/>
          <p14:tracePt t="26528" x="8351838" y="2478088"/>
          <p14:tracePt t="26535" x="8361363" y="2478088"/>
          <p14:tracePt t="26550" x="8380413" y="2478088"/>
          <p14:tracePt t="26555" x="8389938" y="2478088"/>
          <p14:tracePt t="26565" x="8399463" y="2478088"/>
          <p14:tracePt t="26571" x="8408988" y="2478088"/>
          <p14:tracePt t="26584" x="8447088" y="2478088"/>
          <p14:tracePt t="26602" x="8466138" y="2478088"/>
          <p14:tracePt t="26614" x="8474075" y="2478088"/>
          <p14:tracePt t="26618" x="8483600" y="2478088"/>
          <p14:tracePt t="26632" x="8521700" y="2478088"/>
          <p14:tracePt t="26644" x="8531225" y="2478088"/>
          <p14:tracePt t="26648" x="8559800" y="2506663"/>
          <p14:tracePt t="26712" x="8569325" y="2506663"/>
          <p14:tracePt t="26753" x="8588375" y="2506663"/>
          <p14:tracePt t="27063" x="8597900" y="2506663"/>
          <p14:tracePt t="27079" x="8578850" y="2506663"/>
          <p14:tracePt t="27091" x="8559800" y="2535238"/>
          <p14:tracePt t="27096" x="8531225" y="2563813"/>
          <p14:tracePt t="27106" x="8493125" y="2573338"/>
          <p14:tracePt t="27110" x="8447088" y="2601913"/>
          <p14:tracePt t="27121" x="8428038" y="2611438"/>
          <p14:tracePt t="27137" x="8342313" y="2667000"/>
          <p14:tracePt t="27153" x="8285163" y="2695575"/>
          <p14:tracePt t="27170" x="8210550" y="2743200"/>
          <p14:tracePt t="27187" x="8153400" y="2771775"/>
          <p14:tracePt t="27208" x="8124825" y="2800350"/>
          <p14:tracePt t="27216" x="8077200" y="2828925"/>
          <p14:tracePt t="27235" x="8039100" y="2857500"/>
          <p14:tracePt t="27249" x="7983538" y="2884488"/>
          <p14:tracePt t="27261" x="7907338" y="2922588"/>
          <p14:tracePt t="27272" x="7869238" y="2941638"/>
          <p14:tracePt t="27286" x="7821613" y="2979738"/>
          <p14:tracePt t="27303" x="7689850" y="3055938"/>
          <p14:tracePt t="27320" x="7462838" y="3149600"/>
          <p14:tracePt t="27337" x="7273925" y="3235325"/>
          <p14:tracePt t="27353" x="7056438" y="3319463"/>
          <p14:tracePt t="27370" x="6838950" y="3424238"/>
          <p14:tracePt t="27386" x="6573838" y="3538538"/>
          <p14:tracePt t="27403" x="6251575" y="3622675"/>
          <p14:tracePt t="27420" x="5959475" y="3736975"/>
          <p14:tracePt t="27436" x="5751513" y="3811588"/>
          <p14:tracePt t="27454" x="5608638" y="3849688"/>
          <p14:tracePt t="27456" x="5532438" y="3859213"/>
          <p14:tracePt t="27470" x="5429250" y="3887788"/>
          <p14:tracePt t="27487" x="5259388" y="3906838"/>
          <p14:tracePt t="27504" x="5022850" y="3935413"/>
          <p14:tracePt t="27520" x="4681538" y="3973513"/>
          <p14:tracePt t="27536" x="4445000" y="3973513"/>
          <p14:tracePt t="27553" x="4237038" y="3973513"/>
          <p14:tracePt t="27571" x="4048125" y="3973513"/>
          <p14:tracePt t="27587" x="3878263" y="3973513"/>
          <p14:tracePt t="27604" x="3679825" y="3973513"/>
          <p14:tracePt t="27624" x="3481388" y="3887788"/>
          <p14:tracePt t="27631" x="3263900" y="3783013"/>
          <p14:tracePt t="27639" x="3178175" y="3756025"/>
          <p14:tracePt t="27654" x="3092450" y="3708400"/>
          <p14:tracePt t="27671" x="2922588" y="3613150"/>
          <p14:tracePt t="27674" x="2819400" y="3556000"/>
          <p14:tracePt t="27686" x="2752725" y="3519488"/>
          <p14:tracePt t="27704" x="2619375" y="3424238"/>
          <p14:tracePt t="27720" x="2401888" y="3282950"/>
          <p14:tracePt t="27736" x="2251075" y="3187700"/>
          <p14:tracePt t="27753" x="2100263" y="3101975"/>
          <p14:tracePt t="27770" x="2005013" y="3055938"/>
          <p14:tracePt t="27786" x="1911350" y="2998788"/>
          <p14:tracePt t="27803" x="1873250" y="2989263"/>
          <p14:tracePt t="27820" x="1854200" y="2970213"/>
          <p14:tracePt t="27928" x="1844675" y="2960688"/>
          <p14:tracePt t="27944" x="1844675" y="2932113"/>
          <p14:tracePt t="27952" x="1854200" y="2932113"/>
          <p14:tracePt t="27960" x="1901825" y="2922588"/>
          <p14:tracePt t="27971" x="1947863" y="2894013"/>
          <p14:tracePt t="27988" x="2071688" y="2874963"/>
          <p14:tracePt t="28005" x="2251075" y="2847975"/>
          <p14:tracePt t="28022" x="2478088" y="2819400"/>
          <p14:tracePt t="28027" x="2609850" y="2819400"/>
          <p14:tracePt t="28030" x="2752725" y="2790825"/>
          <p14:tracePt t="28039" x="2903538" y="2771775"/>
          <p14:tracePt t="28054" x="3092450" y="2743200"/>
          <p14:tracePt t="28070" x="3376613" y="2743200"/>
          <p14:tracePt t="28087" x="3792538" y="2743200"/>
          <p14:tracePt t="28102" x="4189413" y="2743200"/>
          <p14:tracePt t="28119" x="4795838" y="2743200"/>
          <p14:tracePt t="28137" x="5211763" y="2743200"/>
          <p14:tracePt t="28153" x="5580063" y="2743200"/>
          <p14:tracePt t="28170" x="5921375" y="2743200"/>
          <p14:tracePt t="28186" x="6186488" y="2743200"/>
          <p14:tracePt t="28202" x="6375400" y="2743200"/>
          <p14:tracePt t="28219" x="6659563" y="2743200"/>
          <p14:tracePt t="28235" x="6980238" y="2743200"/>
          <p14:tracePt t="28252" x="7254875" y="2771775"/>
          <p14:tracePt t="28270" x="7481888" y="2790825"/>
          <p14:tracePt t="28272" x="7575550" y="2790825"/>
          <p14:tracePt t="28286" x="7670800" y="2790825"/>
          <p14:tracePt t="28303" x="7869238" y="2819400"/>
          <p14:tracePt t="28322" x="8077200" y="2828925"/>
          <p14:tracePt t="28339" x="8239125" y="2828925"/>
          <p14:tracePt t="28356" x="8351838" y="2828925"/>
          <p14:tracePt t="28372" x="8428038" y="2828925"/>
          <p14:tracePt t="28389" x="8483600" y="2828925"/>
          <p14:tracePt t="28408" x="8550275" y="2828925"/>
          <p14:tracePt t="28414" x="8607425" y="2828925"/>
          <p14:tracePt t="28422" x="8636000" y="2828925"/>
          <p14:tracePt t="28436" x="8664575" y="2828925"/>
          <p14:tracePt t="28452" x="8720138" y="2828925"/>
          <p14:tracePt t="28473" x="8739188" y="2828925"/>
          <p14:tracePt t="28490" x="8767763" y="2828925"/>
          <p14:tracePt t="28506" x="8777288" y="2828925"/>
          <p14:tracePt t="28522" x="8796338" y="2828925"/>
          <p14:tracePt t="28539" x="8824913" y="2828925"/>
          <p14:tracePt t="28555" x="8843963" y="2828925"/>
          <p14:tracePt t="28573" x="8872538" y="2828925"/>
          <p14:tracePt t="28594" x="8882063" y="2828925"/>
          <p14:tracePt t="28607" x="8891588" y="2828925"/>
          <p14:tracePt t="28778" x="8882063" y="2828925"/>
          <p14:tracePt t="28794" x="8872538" y="2828925"/>
          <p14:tracePt t="28807" x="8863013" y="2828925"/>
          <p14:tracePt t="28816" x="8824913" y="2828925"/>
          <p14:tracePt t="28825" x="8805863" y="2828925"/>
          <p14:tracePt t="28832" x="8786813" y="2828925"/>
          <p14:tracePt t="28838" x="8777288" y="2828925"/>
          <p14:tracePt t="28853" x="8758238" y="2828925"/>
          <p14:tracePt t="28870" x="8729663" y="2828925"/>
          <p14:tracePt t="28887" x="8710613" y="2828925"/>
          <p14:tracePt t="28903" x="8683625" y="2828925"/>
          <p14:tracePt t="28920" x="8674100" y="2828925"/>
          <p14:tracePt t="28959" x="8655050" y="2828925"/>
          <p14:tracePt t="28975" x="8636000" y="2828925"/>
          <p14:tracePt t="28983" x="8626475" y="2828925"/>
          <p14:tracePt t="28991" x="8607425" y="2828925"/>
          <p14:tracePt t="29003" x="8597900" y="2828925"/>
          <p14:tracePt t="29020" x="8578850" y="2828925"/>
          <p14:tracePt t="29037" x="8559800" y="2828925"/>
          <p14:tracePt t="29057" x="8540750" y="2828925"/>
          <p14:tracePt t="29070" x="8531225" y="2828925"/>
          <p14:tracePt t="29087" x="8512175" y="2828925"/>
          <p14:tracePt t="29103" x="8474075" y="2847975"/>
          <p14:tracePt t="29120" x="8428038" y="2857500"/>
          <p14:tracePt t="29137" x="8370888" y="2894013"/>
          <p14:tracePt t="29153" x="8342313" y="2903538"/>
          <p14:tracePt t="29169" x="8304213" y="2903538"/>
          <p14:tracePt t="29186" x="8275638" y="2913063"/>
          <p14:tracePt t="29203" x="8239125" y="2932113"/>
          <p14:tracePt t="29220" x="8229600" y="2932113"/>
          <p14:tracePt t="29236" x="8210550" y="2941638"/>
          <p14:tracePt t="29253" x="8201025" y="2941638"/>
          <p14:tracePt t="29295" x="8181975" y="2941638"/>
          <p14:tracePt t="29343" x="8162925" y="2960688"/>
          <p14:tracePt t="29382" x="8153400" y="2960688"/>
          <p14:tracePt t="29439" x="8124825" y="2970213"/>
          <p14:tracePt t="29478" x="8105775" y="2970213"/>
          <p14:tracePt t="29496" x="8077200" y="2970213"/>
          <p14:tracePt t="29513" x="8048625" y="2989263"/>
          <p14:tracePt t="29529" x="8012113" y="2989263"/>
          <p14:tracePt t="29545" x="7926388" y="2989263"/>
          <p14:tracePt t="29551" x="7878763" y="2989263"/>
          <p14:tracePt t="29560" x="7850188" y="2989263"/>
          <p14:tracePt t="29569" x="7831138" y="2998788"/>
          <p14:tracePt t="29591" x="7821613" y="2998788"/>
          <p14:tracePt t="29605" x="7802563" y="2998788"/>
          <p14:tracePt t="29624" x="7775575" y="2998788"/>
          <p14:tracePt t="29630" x="7756525" y="2998788"/>
          <p14:tracePt t="29633" x="7737475" y="3008313"/>
          <p14:tracePt t="29650" x="7680325" y="3017838"/>
          <p14:tracePt t="29662" x="7651750" y="3017838"/>
          <p14:tracePt t="29667" x="7632700" y="3027363"/>
          <p14:tracePt t="29679" x="7594600" y="3027363"/>
          <p14:tracePt t="29697" x="7548563" y="3027363"/>
          <p14:tracePt t="29715" x="7510463" y="3046413"/>
          <p14:tracePt t="29729" x="7481888" y="3046413"/>
          <p14:tracePt t="29740" x="7472363" y="3046413"/>
          <p14:tracePt t="29755" x="7462838" y="3046413"/>
          <p14:tracePt t="29937" x="7443788" y="3046413"/>
          <p14:tracePt t="29977" x="7434263" y="3046413"/>
          <p14:tracePt t="29989" x="7424738" y="3055938"/>
          <p14:tracePt t="30005" x="7415213" y="3055938"/>
          <p14:tracePt t="30063" x="7396163" y="3055938"/>
          <p14:tracePt t="30073" x="7386638" y="3055938"/>
          <p14:tracePt t="30090" x="7377113" y="3065463"/>
          <p14:tracePt t="30107" x="7367588" y="3074988"/>
          <p14:tracePt t="30119" x="7358063" y="3074988"/>
          <p14:tracePt t="30137" x="7339013" y="3084513"/>
          <p14:tracePt t="30153" x="7321550" y="3084513"/>
          <p14:tracePt t="30169" x="7312025" y="3084513"/>
          <p14:tracePt t="30186" x="7283450" y="3092450"/>
          <p14:tracePt t="30203" x="7264400" y="3101975"/>
          <p14:tracePt t="30223" x="7254875" y="3101975"/>
          <p14:tracePt t="30412" x="7245350" y="3101975"/>
          <p14:tracePt t="30495" x="7235825" y="3101975"/>
          <p14:tracePt t="30509" x="7207250" y="3101975"/>
          <p14:tracePt t="30522" x="7188200" y="3101975"/>
          <p14:tracePt t="30535" x="7159625" y="3101975"/>
          <p14:tracePt t="30552" x="7140575" y="3101975"/>
          <p14:tracePt t="30569" x="7112000" y="3101975"/>
          <p14:tracePt t="30585" x="7075488" y="3101975"/>
          <p14:tracePt t="30602" x="7027863" y="3101975"/>
          <p14:tracePt t="30618" x="6989763" y="3101975"/>
          <p14:tracePt t="30635" x="6961188" y="3101975"/>
          <p14:tracePt t="30652" x="6923088" y="3101975"/>
          <p14:tracePt t="30669" x="6858000" y="3101975"/>
          <p14:tracePt t="30686" x="6800850" y="3130550"/>
          <p14:tracePt t="30702" x="6762750" y="3130550"/>
          <p14:tracePt t="30721" x="6734175" y="3130550"/>
          <p14:tracePt t="30738" x="6696075" y="3140075"/>
          <p14:tracePt t="30755" x="6686550" y="3140075"/>
          <p14:tracePt t="30777" x="6677025" y="3140075"/>
          <p14:tracePt t="30801" x="6667500" y="3140075"/>
          <p14:tracePt t="31838" x="6640513" y="3121025"/>
          <p14:tracePt t="32226" x="6640513" y="3111500"/>
          <p14:tracePt t="32265" x="6667500" y="3101975"/>
          <p14:tracePt t="32290" x="6696075" y="3092450"/>
          <p14:tracePt t="32298" x="6705600" y="3084513"/>
          <p14:tracePt t="32304" x="6724650" y="3084513"/>
          <p14:tracePt t="32318" x="6734175" y="3074988"/>
          <p14:tracePt t="32335" x="6753225" y="3074988"/>
          <p14:tracePt t="32352" x="6800850" y="3074988"/>
          <p14:tracePt t="32369" x="6829425" y="3074988"/>
          <p14:tracePt t="32385" x="6867525" y="3055938"/>
          <p14:tracePt t="32403" x="6886575" y="3046413"/>
          <p14:tracePt t="32419" x="6932613" y="3046413"/>
          <p14:tracePt t="32436" x="6951663" y="3027363"/>
          <p14:tracePt t="32453" x="7018338" y="3027363"/>
          <p14:tracePt t="32469" x="7037388" y="3027363"/>
          <p14:tracePt t="32487" x="7085013" y="3027363"/>
          <p14:tracePt t="32490" x="7094538" y="3027363"/>
          <p14:tracePt t="32502" x="7112000" y="3027363"/>
          <p14:tracePt t="32519" x="7131050" y="3027363"/>
          <p14:tracePt t="32535" x="7159625" y="3027363"/>
          <p14:tracePt t="32553" x="7207250" y="3027363"/>
          <p14:tracePt t="32569" x="7226300" y="3027363"/>
          <p14:tracePt t="32586" x="7264400" y="3027363"/>
          <p14:tracePt t="32602" x="7312025" y="3027363"/>
          <p14:tracePt t="32619" x="7339013" y="3027363"/>
          <p14:tracePt t="32636" x="7367588" y="3027363"/>
          <p14:tracePt t="32656" x="7386638" y="3027363"/>
          <p14:tracePt t="32669" x="7396163" y="3027363"/>
          <p14:tracePt t="32686" x="7415213" y="3027363"/>
          <p14:tracePt t="32702" x="7424738" y="3027363"/>
          <p14:tracePt t="32722" x="7453313" y="3017838"/>
          <p14:tracePt t="32739" x="7472363" y="3017838"/>
          <p14:tracePt t="32752" x="7491413" y="3017838"/>
          <p14:tracePt t="32769" x="7500938" y="3017838"/>
          <p14:tracePt t="32785" x="7529513" y="3017838"/>
          <p14:tracePt t="32802" x="7539038" y="3008313"/>
          <p14:tracePt t="32819" x="7548563" y="3008313"/>
          <p14:tracePt t="32847" x="7558088" y="2998788"/>
          <p14:tracePt t="33111" x="7548563" y="2998788"/>
          <p14:tracePt t="33121" x="7539038" y="2998788"/>
          <p14:tracePt t="33128" x="7519988" y="2998788"/>
          <p14:tracePt t="33138" x="7491413" y="2998788"/>
          <p14:tracePt t="33152" x="7453313" y="2998788"/>
          <p14:tracePt t="33169" x="7424738" y="2998788"/>
          <p14:tracePt t="33185" x="7377113" y="2998788"/>
          <p14:tracePt t="33202" x="7331075" y="2998788"/>
          <p14:tracePt t="33219" x="7292975" y="2998788"/>
          <p14:tracePt t="33235" x="7254875" y="2998788"/>
          <p14:tracePt t="33253" x="7207250" y="3008313"/>
          <p14:tracePt t="33269" x="7178675" y="3008313"/>
          <p14:tracePt t="33286" x="7131050" y="3008313"/>
          <p14:tracePt t="33289" x="7094538" y="3008313"/>
          <p14:tracePt t="33304" x="7065963" y="3008313"/>
          <p14:tracePt t="33321" x="7027863" y="3008313"/>
          <p14:tracePt t="33338" x="6970713" y="3008313"/>
          <p14:tracePt t="33354" x="6913563" y="3008313"/>
          <p14:tracePt t="33372" x="6753225" y="3008313"/>
          <p14:tracePt t="33388" x="6602413" y="3008313"/>
          <p14:tracePt t="33405" x="6450013" y="3008313"/>
          <p14:tracePt t="33421" x="6327775" y="3008313"/>
          <p14:tracePt t="33440" x="6196013" y="3008313"/>
          <p14:tracePt t="33450" x="6129338" y="3008313"/>
          <p14:tracePt t="33458" x="6091238" y="3008313"/>
          <p14:tracePt t="33466" x="6034088" y="3008313"/>
          <p14:tracePt t="33484" x="5883275" y="3008313"/>
          <p14:tracePt t="33496" x="5675313" y="3008313"/>
          <p14:tracePt t="33513" x="5467350" y="3008313"/>
          <p14:tracePt t="33529" x="5259388" y="3008313"/>
          <p14:tracePt t="33540" x="5154613" y="2998788"/>
          <p14:tracePt t="33552" x="4946650" y="2989263"/>
          <p14:tracePt t="33569" x="4748213" y="2960688"/>
          <p14:tracePt t="33585" x="4633913" y="2960688"/>
          <p14:tracePt t="33603" x="4521200" y="2960688"/>
          <p14:tracePt t="33619" x="4435475" y="2960688"/>
          <p14:tracePt t="33635" x="4406900" y="2960688"/>
          <p14:tracePt t="33652" x="4379913" y="2960688"/>
          <p14:tracePt t="33668" x="4360863" y="2960688"/>
          <p14:tracePt t="33727" x="4360863" y="2970213"/>
          <p14:tracePt t="33843" x="4360863" y="2979738"/>
          <p14:tracePt t="33855" x="4370388" y="2979738"/>
          <p14:tracePt t="33867" x="4492625" y="2979738"/>
          <p14:tracePt t="33880" x="4681538" y="2979738"/>
          <p14:tracePt t="33891" x="4814888" y="2979738"/>
          <p14:tracePt t="33902" x="4946650" y="2979738"/>
          <p14:tracePt t="33918" x="5211763" y="2979738"/>
          <p14:tracePt t="33935" x="5589588" y="2979738"/>
          <p14:tracePt t="33952" x="5864225" y="3017838"/>
          <p14:tracePt t="33968" x="6213475" y="3065463"/>
          <p14:tracePt t="33985" x="6384925" y="3074988"/>
          <p14:tracePt t="34002" x="6564313" y="3101975"/>
          <p14:tracePt t="34019" x="6791325" y="3149600"/>
          <p14:tracePt t="34035" x="7046913" y="3168650"/>
          <p14:tracePt t="34057" x="7283450" y="3225800"/>
          <p14:tracePt t="34063" x="7424738" y="3244850"/>
          <p14:tracePt t="34072" x="7519988" y="3244850"/>
          <p14:tracePt t="34085" x="7566025" y="3282950"/>
          <p14:tracePt t="34102" x="7670800" y="3319463"/>
          <p14:tracePt t="34105" x="7699375" y="3319463"/>
          <p14:tracePt t="34118" x="7737475" y="3338513"/>
          <p14:tracePt t="34134" x="7766050" y="3348038"/>
          <p14:tracePt t="34154" x="7775575" y="3348038"/>
          <p14:tracePt t="34172" x="7793038" y="3348038"/>
          <p14:tracePt t="34188" x="7812088" y="3348038"/>
          <p14:tracePt t="34205" x="7831138" y="3367088"/>
          <p14:tracePt t="34238" x="7840663" y="3376613"/>
          <p14:tracePt t="34262" x="7840663" y="3386138"/>
          <p14:tracePt t="34278" x="7840663" y="3405188"/>
          <p14:tracePt t="34287" x="7840663" y="3424238"/>
          <p14:tracePt t="34302" x="7840663" y="3462338"/>
          <p14:tracePt t="34318" x="7840663" y="3509963"/>
          <p14:tracePt t="34335" x="7840663" y="3584575"/>
          <p14:tracePt t="34350" x="7840663" y="3632200"/>
          <p14:tracePt t="34368" x="7840663" y="3660775"/>
          <p14:tracePt t="34384" x="7840663" y="3679825"/>
          <p14:tracePt t="34402" x="7840663" y="3708400"/>
          <p14:tracePt t="34419" x="7840663" y="3727450"/>
          <p14:tracePt t="34435" x="7840663" y="3736975"/>
          <p14:tracePt t="34452" x="7840663" y="3765550"/>
          <p14:tracePt t="34468" x="7840663" y="3773488"/>
          <p14:tracePt t="34485" x="7840663" y="3792538"/>
          <p14:tracePt t="34502" x="7821613" y="3830638"/>
          <p14:tracePt t="34505" x="7812088" y="3840163"/>
          <p14:tracePt t="34519" x="7812088" y="3859213"/>
          <p14:tracePt t="34522" x="7793038" y="3878263"/>
          <p14:tracePt t="34535" x="7785100" y="3887788"/>
          <p14:tracePt t="34552" x="7756525" y="3944938"/>
          <p14:tracePt t="34569" x="7737475" y="3963988"/>
          <p14:tracePt t="34586" x="7718425" y="3983038"/>
          <p14:tracePt t="34604" x="7708900" y="3992563"/>
          <p14:tracePt t="34740" x="7699375" y="4000500"/>
          <p14:tracePt t="34768" x="7699375" y="4019550"/>
          <p14:tracePt t="34800" x="7699375" y="4029075"/>
          <p14:tracePt t="37017" x="7689850" y="4029075"/>
          <p14:tracePt t="37027" x="7680325" y="4038600"/>
          <p14:tracePt t="37176" x="7670800" y="4038600"/>
          <p14:tracePt t="37377" x="7661275" y="4038600"/>
          <p14:tracePt t="37475" x="7642225" y="4038600"/>
          <p14:tracePt t="37513" x="7632700" y="4038600"/>
          <p14:tracePt t="37594" x="7623175" y="4038600"/>
          <p14:tracePt t="37624" x="7613650" y="4038600"/>
          <p14:tracePt t="37680" x="7594600" y="4038600"/>
          <p14:tracePt t="37691" x="7585075" y="4038600"/>
          <p14:tracePt t="37713" x="7566025" y="4038600"/>
          <p14:tracePt t="37739" x="7558088" y="4038600"/>
          <p14:tracePt t="37771" x="7548563" y="4038600"/>
          <p14:tracePt t="37787" x="7539038" y="4038600"/>
          <p14:tracePt t="37793" x="7519988" y="4038600"/>
          <p14:tracePt t="37800" x="7510463" y="4029075"/>
          <p14:tracePt t="37823" x="7500938" y="4029075"/>
          <p14:tracePt t="37834" x="7481888" y="4019550"/>
          <p14:tracePt t="37851" x="7472363" y="4010025"/>
          <p14:tracePt t="37867" x="7434263" y="3992563"/>
          <p14:tracePt t="37884" x="7405688" y="3973513"/>
          <p14:tracePt t="37901" x="7377113" y="3944938"/>
          <p14:tracePt t="37918" x="7339013" y="3925888"/>
          <p14:tracePt t="37934" x="7302500" y="3887788"/>
          <p14:tracePt t="37951" x="7245350" y="3849688"/>
          <p14:tracePt t="37967" x="7178675" y="3783013"/>
          <p14:tracePt t="37984" x="7065963" y="3689350"/>
          <p14:tracePt t="38000" x="6932613" y="3594100"/>
          <p14:tracePt t="38017" x="6753225" y="3433763"/>
          <p14:tracePt t="38034" x="6545263" y="3273425"/>
          <p14:tracePt t="38050" x="6280150" y="3074988"/>
          <p14:tracePt t="38067" x="5995988" y="2884488"/>
          <p14:tracePt t="38083" x="5599113" y="2638425"/>
          <p14:tracePt t="38102" x="5240338" y="2468563"/>
          <p14:tracePt t="38104" x="5041900" y="2384425"/>
          <p14:tracePt t="38117" x="4767263" y="2308225"/>
          <p14:tracePt t="38135" x="4360863" y="2174875"/>
          <p14:tracePt t="38152" x="3811588" y="2119313"/>
          <p14:tracePt t="38168" x="3235325" y="2062163"/>
          <p14:tracePt t="38185" x="2762250" y="1995488"/>
          <p14:tracePt t="38202" x="2146300" y="1892300"/>
          <p14:tracePt t="38219" x="1825625" y="1863725"/>
          <p14:tracePt t="38234" x="1560513" y="1844675"/>
          <p14:tracePt t="38251" x="1333500" y="1844675"/>
          <p14:tracePt t="38268" x="1030288" y="1844675"/>
          <p14:tracePt t="38284" x="709613" y="1844675"/>
          <p14:tracePt t="38302" x="387350" y="1844675"/>
          <p14:tracePt t="38304" x="293688" y="1844675"/>
          <p14:tracePt t="38318" x="160338" y="1844675"/>
          <p14:tracePt t="38559" x="927100" y="3651250"/>
          <p14:tracePt t="38569" x="1220788" y="3773488"/>
          <p14:tracePt t="38584" x="1873250" y="3963988"/>
          <p14:tracePt t="38601" x="2525713" y="4133850"/>
          <p14:tracePt t="38618" x="3027363" y="4191000"/>
          <p14:tracePt t="38634" x="3603625" y="4265613"/>
          <p14:tracePt t="38651" x="4048125" y="4265613"/>
          <p14:tracePt t="38667" x="4464050" y="4265613"/>
          <p14:tracePt t="38683" x="4833938" y="4265613"/>
          <p14:tracePt t="38700" x="5173663" y="4246563"/>
          <p14:tracePt t="38718" x="5486400" y="4152900"/>
          <p14:tracePt t="38721" x="5627688" y="4105275"/>
          <p14:tracePt t="38734" x="5741988" y="4067175"/>
          <p14:tracePt t="38750" x="5854700" y="4000500"/>
          <p14:tracePt t="38767" x="6024563" y="3935413"/>
          <p14:tracePt t="38784" x="6223000" y="3840163"/>
          <p14:tracePt t="38801" x="6507163" y="3727450"/>
          <p14:tracePt t="38817" x="6640513" y="3660775"/>
          <p14:tracePt t="38834" x="6800850" y="3622675"/>
          <p14:tracePt t="38851" x="6942138" y="3565525"/>
          <p14:tracePt t="38868" x="7150100" y="3481388"/>
          <p14:tracePt t="38884" x="7331075" y="3443288"/>
          <p14:tracePt t="38902" x="7510463" y="3367088"/>
          <p14:tracePt t="38904" x="7632700" y="3328988"/>
          <p14:tracePt t="38917" x="7747000" y="3302000"/>
          <p14:tracePt t="38919" x="7850188" y="3235325"/>
          <p14:tracePt t="38934" x="7954963" y="3197225"/>
          <p14:tracePt t="38951" x="8172450" y="3101975"/>
          <p14:tracePt t="38967" x="8342313" y="3008313"/>
          <p14:tracePt t="38984" x="8540750" y="2922588"/>
          <p14:tracePt t="39001" x="8796338" y="2790825"/>
          <p14:tracePt t="39017" x="8918575" y="2724150"/>
          <p14:tracePt t="39034" x="9032875" y="2695575"/>
          <p14:tracePt t="39050" x="9128125" y="2638425"/>
          <p14:tracePt t="39067" x="9231313" y="2611438"/>
          <p14:tracePt t="39084" x="9364663" y="2544763"/>
          <p14:tracePt t="39100" x="9496425" y="2487613"/>
          <p14:tracePt t="39118" x="9637713" y="2420938"/>
          <p14:tracePt t="39120" x="9704388" y="2411413"/>
          <p14:tracePt t="39134" x="9780588" y="2384425"/>
          <p14:tracePt t="39150" x="9883775" y="2327275"/>
          <p14:tracePt t="39166" x="9969500" y="2308225"/>
          <p14:tracePt t="39183" x="10063163" y="2279650"/>
          <p14:tracePt t="39199" x="10110788" y="2270125"/>
          <p14:tracePt t="39216" x="10158413" y="2251075"/>
          <p14:tracePt t="39234" x="10186988" y="2241550"/>
          <p14:tracePt t="39250" x="10225088" y="2241550"/>
          <p14:tracePt t="39267" x="10253663" y="2222500"/>
          <p14:tracePt t="39284" x="10272713" y="2222500"/>
          <p14:tracePt t="39300" x="10280650" y="2212975"/>
          <p14:tracePt t="39359" x="10290175" y="2212975"/>
          <p14:tracePt t="39393" x="10280650" y="2270125"/>
          <p14:tracePt t="39402" x="10280650" y="2289175"/>
          <p14:tracePt t="39417" x="10280650" y="2346325"/>
          <p14:tracePt t="39434" x="10263188" y="2384425"/>
          <p14:tracePt t="39450" x="10263188" y="2411413"/>
          <p14:tracePt t="39472" x="10253663" y="2449513"/>
          <p14:tracePt t="39477" x="10253663" y="2468563"/>
          <p14:tracePt t="39484" x="10234613" y="2487613"/>
          <p14:tracePt t="39500" x="10215563" y="2544763"/>
          <p14:tracePt t="39515" x="10186988" y="2620963"/>
          <p14:tracePt t="39529" x="10167938" y="2714625"/>
          <p14:tracePt t="39551" x="10120313" y="2800350"/>
          <p14:tracePt t="39564" x="10082213" y="2857500"/>
          <p14:tracePt t="39578" x="10063163" y="2932113"/>
          <p14:tracePt t="39595" x="10026650" y="2979738"/>
          <p14:tracePt t="39611" x="9988550" y="3046413"/>
          <p14:tracePt t="39630" x="9950450" y="3111500"/>
          <p14:tracePt t="39637" x="9940925" y="3121025"/>
          <p14:tracePt t="39650" x="9893300" y="3149600"/>
          <p14:tracePt t="39664" x="9826625" y="3206750"/>
          <p14:tracePt t="39681" x="9780588" y="3235325"/>
          <p14:tracePt t="39700" x="9723438" y="3273425"/>
          <p14:tracePt t="39715" x="9675813" y="3302000"/>
          <p14:tracePt t="39729" x="9618663" y="3338513"/>
          <p14:tracePt t="39743" x="9591675" y="3357563"/>
          <p14:tracePt t="39760" x="9544050" y="3367088"/>
          <p14:tracePt t="39774" x="9486900" y="3386138"/>
          <p14:tracePt t="39784" x="9467850" y="3395663"/>
          <p14:tracePt t="39800" x="9410700" y="3414713"/>
          <p14:tracePt t="39816" x="9336088" y="3424238"/>
          <p14:tracePt t="39832" x="9269413" y="3462338"/>
          <p14:tracePt t="39850" x="9221788" y="3462338"/>
          <p14:tracePt t="39866" x="9155113" y="3490913"/>
          <p14:tracePt t="39883" x="9118600" y="3490913"/>
          <p14:tracePt t="39901" x="9061450" y="3490913"/>
          <p14:tracePt t="39917" x="9023350" y="3509963"/>
          <p14:tracePt t="39937" x="8975725" y="3509963"/>
          <p14:tracePt t="39953" x="8928100" y="3519488"/>
          <p14:tracePt t="39970" x="8853488" y="3519488"/>
          <p14:tracePt t="39986" x="8767763" y="3519488"/>
          <p14:tracePt t="40003" x="8607425" y="3519488"/>
          <p14:tracePt t="40020" x="8493125" y="3519488"/>
          <p14:tracePt t="40037" x="8380413" y="3519488"/>
          <p14:tracePt t="40055" x="8285163" y="3519488"/>
          <p14:tracePt t="40062" x="8247063" y="3519488"/>
          <p14:tracePt t="40066" x="8191500" y="3519488"/>
          <p14:tracePt t="40073" x="8124825" y="3509963"/>
          <p14:tracePt t="40082" x="8058150" y="3481388"/>
          <p14:tracePt t="40090" x="7983538" y="3471863"/>
          <p14:tracePt t="40100" x="7916863" y="3443288"/>
          <p14:tracePt t="40121" x="7766050" y="3433763"/>
          <p14:tracePt t="40128" x="7632700" y="3395663"/>
          <p14:tracePt t="40140" x="7566025" y="3367088"/>
          <p14:tracePt t="40150" x="7491413" y="3367088"/>
          <p14:tracePt t="40152" x="7396163" y="3357563"/>
          <p14:tracePt t="40167" x="7312025" y="3328988"/>
          <p14:tracePt t="40185" x="7112000" y="3282950"/>
          <p14:tracePt t="40202" x="6838950" y="3235325"/>
          <p14:tracePt t="40218" x="6677025" y="3187700"/>
          <p14:tracePt t="40235" x="6526213" y="3101975"/>
          <p14:tracePt t="40251" x="6432550" y="3074988"/>
          <p14:tracePt t="40268" x="6375400" y="3036888"/>
          <p14:tracePt t="40285" x="6346825" y="3027363"/>
          <p14:tracePt t="40302" x="6337300" y="3027363"/>
          <p14:tracePt t="40414" x="6337300" y="3008313"/>
          <p14:tracePt t="40438" x="6337300" y="2998788"/>
          <p14:tracePt t="40445" x="6337300" y="2979738"/>
          <p14:tracePt t="40461" x="6337300" y="2970213"/>
          <p14:tracePt t="40469" x="6337300" y="2941638"/>
          <p14:tracePt t="40482" x="6346825" y="2903538"/>
          <p14:tracePt t="40500" x="6413500" y="2847975"/>
          <p14:tracePt t="40516" x="6469063" y="2800350"/>
          <p14:tracePt t="40533" x="6564313" y="2733675"/>
          <p14:tracePt t="40550" x="6659563" y="2657475"/>
          <p14:tracePt t="40566" x="6791325" y="2592388"/>
          <p14:tracePt t="40583" x="6904038" y="2516188"/>
          <p14:tracePt t="40600" x="7018338" y="2449513"/>
          <p14:tracePt t="40617" x="7121525" y="2401888"/>
          <p14:tracePt t="40633" x="7235825" y="2365375"/>
          <p14:tracePt t="40650" x="7367588" y="2298700"/>
          <p14:tracePt t="40666" x="7472363" y="2251075"/>
          <p14:tracePt t="40683" x="7623175" y="2193925"/>
          <p14:tracePt t="40699" x="7785100" y="2128838"/>
          <p14:tracePt t="40716" x="7935913" y="2062163"/>
          <p14:tracePt t="40734" x="8096250" y="2024063"/>
          <p14:tracePt t="40750" x="8191500" y="1985963"/>
          <p14:tracePt t="40767" x="8332788" y="1947863"/>
          <p14:tracePt t="40783" x="8493125" y="1930400"/>
          <p14:tracePt t="40800" x="8758238" y="1892300"/>
          <p14:tracePt t="40816" x="8891588" y="1882775"/>
          <p14:tracePt t="40833" x="9032875" y="1863725"/>
          <p14:tracePt t="40850" x="9183688" y="1863725"/>
          <p14:tracePt t="40866" x="9364663" y="1854200"/>
          <p14:tracePt t="40883" x="9515475" y="1854200"/>
          <p14:tracePt t="40900" x="9666288" y="1854200"/>
          <p14:tracePt t="40917" x="9836150" y="1854200"/>
          <p14:tracePt t="40934" x="10036175" y="1854200"/>
          <p14:tracePt t="40950" x="10186988" y="1854200"/>
          <p14:tracePt t="40967" x="10272713" y="1854200"/>
          <p14:tracePt t="40984" x="10366375" y="1854200"/>
          <p14:tracePt t="41000" x="10498138" y="1854200"/>
          <p14:tracePt t="41017" x="10564813" y="1863725"/>
          <p14:tracePt t="41033" x="10650538" y="1901825"/>
          <p14:tracePt t="41050" x="10688638" y="1920875"/>
          <p14:tracePt t="41067" x="10717213" y="1930400"/>
          <p14:tracePt t="41083" x="10744200" y="1930400"/>
          <p14:tracePt t="41100" x="10772775" y="1939925"/>
          <p14:tracePt t="41126" x="10782300" y="1939925"/>
          <p14:tracePt t="41186" x="10791825" y="1947863"/>
          <p14:tracePt t="41198" x="10791825" y="1957388"/>
          <p14:tracePt t="41206" x="10801350" y="1966913"/>
          <p14:tracePt t="41216" x="10810875" y="1995488"/>
          <p14:tracePt t="41233" x="10848975" y="2043113"/>
          <p14:tracePt t="41249" x="10877550" y="2119313"/>
          <p14:tracePt t="41266" x="10887075" y="2184400"/>
          <p14:tracePt t="41282" x="10896600" y="2260600"/>
          <p14:tracePt t="41301" x="10896600" y="2327275"/>
          <p14:tracePt t="41303" x="10896600" y="2374900"/>
          <p14:tracePt t="41316" x="10896600" y="2401888"/>
          <p14:tracePt t="41333" x="10896600" y="2506663"/>
          <p14:tracePt t="41350" x="10896600" y="2620963"/>
          <p14:tracePt t="41354" x="10877550" y="2695575"/>
          <p14:tracePt t="41366" x="10829925" y="2800350"/>
          <p14:tracePt t="41383" x="10772775" y="3017838"/>
          <p14:tracePt t="41399" x="10574338" y="3395663"/>
          <p14:tracePt t="41416" x="10414000" y="3622675"/>
          <p14:tracePt t="41433" x="10272713" y="3783013"/>
          <p14:tracePt t="41449" x="10120313" y="3954463"/>
          <p14:tracePt t="41466" x="9950450" y="4114800"/>
          <p14:tracePt t="41482" x="9752013" y="4284663"/>
          <p14:tracePt t="41499" x="9563100" y="4427538"/>
          <p14:tracePt t="41516" x="9355138" y="4559300"/>
          <p14:tracePt t="41534" x="9080500" y="4700588"/>
          <p14:tracePt t="41549" x="8853488" y="4833938"/>
          <p14:tracePt t="41566" x="8597900" y="4937125"/>
          <p14:tracePt t="41584" x="8285163" y="5070475"/>
          <p14:tracePt t="41600" x="7821613" y="5202238"/>
          <p14:tracePt t="41616" x="7529513" y="5297488"/>
          <p14:tracePt t="41632" x="7207250" y="5335588"/>
          <p14:tracePt t="41649" x="6772275" y="5391150"/>
          <p14:tracePt t="41666" x="6384925" y="5438775"/>
          <p14:tracePt t="41683" x="5940425" y="5486400"/>
          <p14:tracePt t="41700" x="5541963" y="5486400"/>
          <p14:tracePt t="41716" x="5164138" y="5486400"/>
          <p14:tracePt t="41734" x="4729163" y="5486400"/>
          <p14:tracePt t="41736" x="4540250" y="5486400"/>
          <p14:tracePt t="41750" x="4370388" y="5486400"/>
          <p14:tracePt t="41752" x="4256088" y="5486400"/>
          <p14:tracePt t="41766" x="4086225" y="5467350"/>
          <p14:tracePt t="41782" x="3802063" y="5419725"/>
          <p14:tracePt t="41799" x="3433763" y="5354638"/>
          <p14:tracePt t="41816" x="3216275" y="5287963"/>
          <p14:tracePt t="41833" x="3054350" y="5249863"/>
          <p14:tracePt t="41849" x="2913063" y="5211763"/>
          <p14:tracePt t="41867" x="2827338" y="5173663"/>
          <p14:tracePt t="41883" x="2724150" y="5127625"/>
          <p14:tracePt t="41899" x="2676525" y="5089525"/>
          <p14:tracePt t="41917" x="2609850" y="5070475"/>
          <p14:tracePt t="41919" x="2592388" y="5051425"/>
          <p14:tracePt t="41936" x="2582863" y="5051425"/>
          <p14:tracePt t="41952" x="2563813" y="5041900"/>
          <p14:tracePt t="41969" x="2544763" y="5032375"/>
          <p14:tracePt t="42008" x="2544763" y="5013325"/>
          <p14:tracePt t="42020" x="2544763" y="5003800"/>
          <p14:tracePt t="42026" x="2544763" y="4984750"/>
          <p14:tracePt t="42037" x="2544763" y="4910138"/>
          <p14:tracePt t="42050" x="2544763" y="4852988"/>
          <p14:tracePt t="42065" x="2544763" y="4683125"/>
          <p14:tracePt t="42085" x="2544763" y="4456113"/>
          <p14:tracePt t="42104" x="2638425" y="4200525"/>
          <p14:tracePt t="42109" x="2695575" y="4076700"/>
          <p14:tracePt t="42115" x="2743200" y="3963988"/>
          <p14:tracePt t="42129" x="2819400" y="3765550"/>
          <p14:tracePt t="42145" x="2922588" y="3556000"/>
          <p14:tracePt t="42156" x="2960688" y="3433763"/>
          <p14:tracePt t="42160" x="3036888" y="3328988"/>
          <p14:tracePt t="42171" x="3092450" y="3263900"/>
          <p14:tracePt t="42183" x="3168650" y="3178175"/>
          <p14:tracePt t="42200" x="3357563" y="2951163"/>
          <p14:tracePt t="42217" x="3498850" y="2809875"/>
          <p14:tracePt t="42233" x="3641725" y="2686050"/>
          <p14:tracePt t="42250" x="3792538" y="2563813"/>
          <p14:tracePt t="42267" x="4019550" y="2439988"/>
          <p14:tracePt t="42283" x="4246563" y="2308225"/>
          <p14:tracePt t="42300" x="4483100" y="2232025"/>
          <p14:tracePt t="42316" x="4681538" y="2157413"/>
          <p14:tracePt t="42334" x="4843463" y="2090738"/>
          <p14:tracePt t="42350" x="4927600" y="2052638"/>
          <p14:tracePt t="42366" x="5154613" y="2024063"/>
          <p14:tracePt t="42382" x="5372100" y="1976438"/>
          <p14:tracePt t="42399" x="5684838" y="1930400"/>
          <p14:tracePt t="42416" x="5911850" y="1920875"/>
          <p14:tracePt t="42433" x="6148388" y="1873250"/>
          <p14:tracePt t="42450" x="6375400" y="1844675"/>
          <p14:tracePt t="42466" x="6602413" y="1844675"/>
          <p14:tracePt t="42483" x="6838950" y="1835150"/>
          <p14:tracePt t="42499" x="7046913" y="1835150"/>
          <p14:tracePt t="42516" x="7216775" y="1835150"/>
          <p14:tracePt t="42534" x="7424738" y="1835150"/>
          <p14:tracePt t="42537" x="7539038" y="1835150"/>
          <p14:tracePt t="42549" x="7632700" y="1835150"/>
          <p14:tracePt t="42567" x="7793038" y="1835150"/>
          <p14:tracePt t="42583" x="7945438" y="1835150"/>
          <p14:tracePt t="42599" x="8096250" y="1835150"/>
          <p14:tracePt t="42617" x="8361363" y="1835150"/>
          <p14:tracePt t="42633" x="8540750" y="1835150"/>
          <p14:tracePt t="42650" x="8693150" y="1835150"/>
          <p14:tracePt t="42665" x="8882063" y="1835150"/>
          <p14:tracePt t="42683" x="9051925" y="1835150"/>
          <p14:tracePt t="42700" x="9212263" y="1835150"/>
          <p14:tracePt t="42716" x="9364663" y="1835150"/>
          <p14:tracePt t="42734" x="9467850" y="1844675"/>
          <p14:tracePt t="42738" x="9525000" y="1844675"/>
          <p14:tracePt t="42741" x="9591675" y="1854200"/>
          <p14:tracePt t="42751" x="9618663" y="1873250"/>
          <p14:tracePt t="42766" x="9675813" y="1882775"/>
          <p14:tracePt t="42782" x="9752013" y="1892300"/>
          <p14:tracePt t="42799" x="9826625" y="1911350"/>
          <p14:tracePt t="42815" x="10007600" y="1976438"/>
          <p14:tracePt t="42832" x="10072688" y="1985963"/>
          <p14:tracePt t="42849" x="10129838" y="2005013"/>
          <p14:tracePt t="42865" x="10158413" y="2014538"/>
          <p14:tracePt t="42882" x="10196513" y="2033588"/>
          <p14:tracePt t="42898" x="10244138" y="2033588"/>
          <p14:tracePt t="42916" x="10280650" y="2043113"/>
          <p14:tracePt t="42933" x="10328275" y="2062163"/>
          <p14:tracePt t="42949" x="10394950" y="2090738"/>
          <p14:tracePt t="42966" x="10452100" y="2090738"/>
          <p14:tracePt t="42983" x="10498138" y="2128838"/>
          <p14:tracePt t="42999" x="10536238" y="2138363"/>
          <p14:tracePt t="43018" x="10574338" y="2138363"/>
          <p14:tracePt t="43035" x="10583863" y="2147888"/>
          <p14:tracePt t="43250" x="10583863" y="2157413"/>
          <p14:tracePt t="43266" x="10564813" y="2157413"/>
          <p14:tracePt t="43277" x="10555288" y="2157413"/>
          <p14:tracePt t="43285" x="10526713" y="2157413"/>
          <p14:tracePt t="43297" x="10471150" y="2193925"/>
          <p14:tracePt t="43312" x="10414000" y="2212975"/>
          <p14:tracePt t="43321" x="10375900" y="2212975"/>
          <p14:tracePt t="43332" x="10318750" y="2222500"/>
          <p14:tracePt t="43349" x="10186988" y="2260600"/>
          <p14:tracePt t="43351" x="10101263" y="2298700"/>
          <p14:tracePt t="43369" x="10007600" y="2327275"/>
          <p14:tracePt t="43386" x="9752013" y="2401888"/>
          <p14:tracePt t="43402" x="9439275" y="2497138"/>
          <p14:tracePt t="43419" x="8882063" y="2628900"/>
          <p14:tracePt t="43435" x="8597900" y="2676525"/>
          <p14:tracePt t="43452" x="8399463" y="2714625"/>
          <p14:tracePt t="43469" x="8201025" y="2743200"/>
          <p14:tracePt t="43486" x="7993063" y="2790825"/>
          <p14:tracePt t="43504" x="7793038" y="2800350"/>
          <p14:tracePt t="43518" x="7604125" y="2838450"/>
          <p14:tracePt t="43532" x="7386638" y="2874963"/>
          <p14:tracePt t="43550" x="7112000" y="2932113"/>
          <p14:tracePt t="43566" x="6838950" y="3008313"/>
          <p14:tracePt t="43585" x="6507163" y="3101975"/>
          <p14:tracePt t="43603" x="6223000" y="3197225"/>
          <p14:tracePt t="43619" x="5864225" y="3302000"/>
          <p14:tracePt t="43635" x="5551488" y="3376613"/>
          <p14:tracePt t="43652" x="5268913" y="3471863"/>
          <p14:tracePt t="43668" x="4937125" y="3565525"/>
          <p14:tracePt t="43685" x="4633913" y="3613150"/>
          <p14:tracePt t="43704" x="4284663" y="3670300"/>
          <p14:tracePt t="43709" x="4086225" y="3756025"/>
          <p14:tracePt t="43715" x="3897313" y="3773488"/>
          <p14:tracePt t="43730" x="3462338" y="3859213"/>
          <p14:tracePt t="43745" x="3063875" y="3925888"/>
          <p14:tracePt t="43762" x="2667000" y="3973513"/>
          <p14:tracePt t="43777" x="2279650" y="4057650"/>
          <p14:tracePt t="43793" x="1901825" y="4105275"/>
          <p14:tracePt t="43809" x="1570038" y="4210050"/>
          <p14:tracePt t="43824" x="1352550" y="4284663"/>
          <p14:tracePt t="43841" x="1154113" y="4341813"/>
          <p14:tracePt t="43856" x="1068388" y="4379913"/>
          <p14:tracePt t="43864" x="993775" y="4418013"/>
          <p14:tracePt t="43870" x="936625" y="4418013"/>
          <p14:tracePt t="43878" x="908050" y="4427538"/>
          <p14:tracePt t="43886" x="898525" y="4437063"/>
          <p14:tracePt t="43910" x="889000" y="4437063"/>
          <p14:tracePt t="43926" x="869950" y="4437063"/>
          <p14:tracePt t="43943" x="860425" y="4437063"/>
          <p14:tracePt t="43959" x="850900" y="4446588"/>
          <p14:tracePt t="44094" x="860425" y="4418013"/>
          <p14:tracePt t="44102" x="908050" y="4389438"/>
          <p14:tracePt t="44115" x="1012825" y="4351338"/>
          <p14:tracePt t="44132" x="1257300" y="4284663"/>
          <p14:tracePt t="44148" x="1493838" y="4219575"/>
          <p14:tracePt t="44166" x="1768475" y="4171950"/>
          <p14:tracePt t="44168" x="1882775" y="4152900"/>
          <p14:tracePt t="44185" x="2128838" y="4105275"/>
          <p14:tracePt t="44202" x="2573338" y="4000500"/>
          <p14:tracePt t="44219" x="3273425" y="3859213"/>
          <p14:tracePt t="44236" x="3849688" y="3783013"/>
          <p14:tracePt t="44252" x="4389438" y="3727450"/>
          <p14:tracePt t="44269" x="4870450" y="3689350"/>
          <p14:tracePt t="44285" x="5249863" y="3622675"/>
          <p14:tracePt t="44305" x="5627688" y="3594100"/>
          <p14:tracePt t="44312" x="6034088" y="3529013"/>
          <p14:tracePt t="44329" x="6394450" y="3481388"/>
          <p14:tracePt t="44346" x="6686550" y="3433763"/>
          <p14:tracePt t="44360" x="7008813" y="3386138"/>
          <p14:tracePt t="44377" x="7312025" y="3338513"/>
          <p14:tracePt t="44393" x="7632700" y="3292475"/>
          <p14:tracePt t="44410" x="7926388" y="3263900"/>
          <p14:tracePt t="44427" x="8229600" y="3197225"/>
          <p14:tracePt t="44444" x="8502650" y="3159125"/>
          <p14:tracePt t="44459" x="8683625" y="3130550"/>
          <p14:tracePt t="44475" x="8872538" y="3084513"/>
          <p14:tracePt t="44482" x="8966200" y="3084513"/>
          <p14:tracePt t="44490" x="9109075" y="3074988"/>
          <p14:tracePt t="44497" x="9221788" y="3046413"/>
          <p14:tracePt t="44515" x="9391650" y="3046413"/>
          <p14:tracePt t="44530" x="9534525" y="3027363"/>
          <p14:tracePt t="44545" x="9666288" y="3027363"/>
          <p14:tracePt t="44557" x="9713913" y="3008313"/>
          <p14:tracePt t="44561" x="9790113" y="3008313"/>
          <p14:tracePt t="44576" x="9893300" y="2998788"/>
          <p14:tracePt t="44592" x="9959975" y="2998788"/>
          <p14:tracePt t="44609" x="10007600" y="2998788"/>
          <p14:tracePt t="44673" x="10017125" y="2998788"/>
          <p14:tracePt t="44690" x="10017125" y="3008313"/>
          <p14:tracePt t="44702" x="10026650" y="3046413"/>
          <p14:tracePt t="44717" x="10026650" y="3111500"/>
          <p14:tracePt t="44735" x="10063163" y="3225800"/>
          <p14:tracePt t="44752" x="10063163" y="3376613"/>
          <p14:tracePt t="44769" x="10063163" y="3584575"/>
          <p14:tracePt t="44785" x="10063163" y="3773488"/>
          <p14:tracePt t="44801" x="10063163" y="3906838"/>
          <p14:tracePt t="44818" x="10007600" y="4067175"/>
          <p14:tracePt t="44835" x="9950450" y="4143375"/>
          <p14:tracePt t="44851" x="9893300" y="4237038"/>
          <p14:tracePt t="44869" x="9836150" y="4284663"/>
          <p14:tracePt t="44885" x="9790113" y="4332288"/>
          <p14:tracePt t="44901" x="9752013" y="4351338"/>
          <p14:tracePt t="44919" x="9704388" y="4360863"/>
          <p14:tracePt t="44937" x="9656763" y="4379913"/>
          <p14:tracePt t="44952" x="9609138" y="4379913"/>
          <p14:tracePt t="44968" x="9525000" y="4379913"/>
          <p14:tracePt t="44984" x="9448800" y="4379913"/>
          <p14:tracePt t="45002" x="9355138" y="4379913"/>
          <p14:tracePt t="45019" x="9221788" y="4379913"/>
          <p14:tracePt t="45035" x="9193213" y="4379913"/>
          <p14:tracePt t="45051" x="9174163" y="4379913"/>
          <p14:tracePt t="45069" x="9164638" y="4379913"/>
          <p14:tracePt t="45085" x="9155113" y="4379913"/>
          <p14:tracePt t="45107" x="9155113" y="4370388"/>
          <p14:tracePt t="45128" x="9155113" y="4351338"/>
          <p14:tracePt t="45141" x="9155113" y="4341813"/>
          <p14:tracePt t="45146" x="9137650" y="4322763"/>
          <p14:tracePt t="45159" x="9137650" y="4284663"/>
          <p14:tracePt t="45177" x="9137650" y="4237038"/>
          <p14:tracePt t="45194" x="9137650" y="4210050"/>
          <p14:tracePt t="45207" x="9137650" y="4181475"/>
          <p14:tracePt t="45224" x="9137650" y="4133850"/>
          <p14:tracePt t="45239" x="9137650" y="4124325"/>
          <p14:tracePt t="45244" x="9137650" y="4095750"/>
          <p14:tracePt t="45254" x="9137650" y="4067175"/>
          <p14:tracePt t="45265" x="9145588" y="4019550"/>
          <p14:tracePt t="45281" x="9164638" y="3963988"/>
          <p14:tracePt t="45298" x="9193213" y="3887788"/>
          <p14:tracePt t="45316" x="9212263" y="3783013"/>
          <p14:tracePt t="45332" x="9240838" y="3708400"/>
          <p14:tracePt t="45350" x="9259888" y="3651250"/>
          <p14:tracePt t="45366" x="9269413" y="3584575"/>
          <p14:tracePt t="45383" x="9297988" y="3529013"/>
          <p14:tracePt t="45399" x="9297988" y="3509963"/>
          <p14:tracePt t="45417" x="9297988" y="3500438"/>
          <p14:tracePt t="45435" x="9297988" y="3481388"/>
          <p14:tracePt t="45456" x="9297988" y="3452813"/>
          <p14:tracePt t="45469" x="9307513" y="3433763"/>
          <p14:tracePt t="45485" x="9307513" y="3395663"/>
          <p14:tracePt t="45503" x="9307513" y="3338513"/>
          <p14:tracePt t="45520" x="9307513" y="3273425"/>
          <p14:tracePt t="45536" x="9307513" y="3187700"/>
          <p14:tracePt t="45553" x="9307513" y="3092450"/>
          <p14:tracePt t="45560" x="9307513" y="3017838"/>
          <p14:tracePt t="45576" x="9307513" y="2932113"/>
          <p14:tracePt t="45594" x="9307513" y="2828925"/>
          <p14:tracePt t="45609" x="9307513" y="2714625"/>
          <p14:tracePt t="45625" x="9307513" y="2563813"/>
          <p14:tracePt t="45636" x="9307513" y="2516188"/>
          <p14:tracePt t="45642" x="9326563" y="2439988"/>
          <p14:tracePt t="45648" x="9326563" y="2384425"/>
          <p14:tracePt t="45663" x="9326563" y="2327275"/>
          <p14:tracePt t="45680" x="9326563" y="2270125"/>
          <p14:tracePt t="45698" x="9326563" y="2251075"/>
          <p14:tracePt t="45708" x="9326563" y="2241550"/>
          <p14:tracePt t="45720" x="9326563" y="2212975"/>
          <p14:tracePt t="45726" x="9326563" y="2203450"/>
          <p14:tracePt t="45731" x="9326563" y="2184400"/>
          <p14:tracePt t="45743" x="9326563" y="2166938"/>
          <p14:tracePt t="45757" x="9326563" y="2147888"/>
          <p14:tracePt t="45762" x="9326563" y="2138363"/>
          <p14:tracePt t="45776" x="9326563" y="2119313"/>
          <p14:tracePt t="45824" x="9326563" y="2109788"/>
          <p14:tracePt t="46049" x="9317038" y="2109788"/>
          <p14:tracePt t="46059" x="9307513" y="2119313"/>
          <p14:tracePt t="46072" x="9297988" y="2138363"/>
          <p14:tracePt t="46095" x="9288463" y="2138363"/>
          <p14:tracePt t="46111" x="9269413" y="2157413"/>
          <p14:tracePt t="46119" x="9259888" y="2157413"/>
          <p14:tracePt t="46132" x="9240838" y="2157413"/>
          <p14:tracePt t="46150" x="9221788" y="2166938"/>
          <p14:tracePt t="46153" x="9202738" y="2174875"/>
          <p14:tracePt t="46169" x="9183688" y="2184400"/>
          <p14:tracePt t="46174" x="9128125" y="2212975"/>
          <p14:tracePt t="46184" x="9099550" y="2222500"/>
          <p14:tracePt t="46199" x="9090025" y="2222500"/>
          <p14:tracePt t="46215" x="9042400" y="2241550"/>
          <p14:tracePt t="46232" x="8994775" y="2270125"/>
          <p14:tracePt t="46249" x="8975725" y="2279650"/>
          <p14:tracePt t="46265" x="8966200" y="2289175"/>
          <p14:tracePt t="46282" x="8956675" y="2298700"/>
          <p14:tracePt t="46584" x="8947150" y="2298700"/>
          <p14:tracePt t="46602" x="8947150" y="2289175"/>
          <p14:tracePt t="46632" x="8947150" y="2270125"/>
          <p14:tracePt t="46647" x="8947150" y="2260600"/>
          <p14:tracePt t="46671" x="8956675" y="2260600"/>
          <p14:tracePt t="46679" x="8966200" y="2251075"/>
          <p14:tracePt t="49209" x="8975725" y="2251075"/>
          <p14:tracePt t="50086" x="8966200" y="2260600"/>
          <p14:tracePt t="51222" x="8966200" y="2270125"/>
          <p14:tracePt t="51280" x="8956675" y="2279650"/>
          <p14:tracePt t="51754" x="8947150" y="2289175"/>
          <p14:tracePt t="51770" x="8947150" y="2298700"/>
          <p14:tracePt t="51788" x="8947150" y="2317750"/>
          <p14:tracePt t="51823" x="8947150" y="2336800"/>
          <p14:tracePt t="51850" x="8937625" y="2355850"/>
          <p14:tracePt t="51857" x="8937625" y="2365375"/>
          <p14:tracePt t="51871" x="8937625" y="2374900"/>
          <p14:tracePt t="51881" x="8928100" y="2401888"/>
          <p14:tracePt t="51897" x="8918575" y="2420938"/>
          <p14:tracePt t="51914" x="8910638" y="2449513"/>
          <p14:tracePt t="51931" x="8910638" y="2459038"/>
          <p14:tracePt t="51950" x="8891588" y="2478088"/>
          <p14:tracePt t="51954" x="8891588" y="2497138"/>
          <p14:tracePt t="51963" x="8891588" y="2506663"/>
          <p14:tracePt t="51982" x="8882063" y="2535238"/>
          <p14:tracePt t="52007" x="8882063" y="2554288"/>
          <p14:tracePt t="52145" x="8882063" y="2563813"/>
          <p14:tracePt t="52156" x="8891588" y="2563813"/>
          <p14:tracePt t="52167" x="8901113" y="2544763"/>
          <p14:tracePt t="52182" x="8937625" y="2525713"/>
          <p14:tracePt t="52185" x="8947150" y="2516188"/>
          <p14:tracePt t="52197" x="8947150" y="2506663"/>
          <p14:tracePt t="52199" x="8966200" y="2487613"/>
          <p14:tracePt t="52216" x="8975725" y="2478088"/>
          <p14:tracePt t="52232" x="8994775" y="2459038"/>
          <p14:tracePt t="52255" x="9004300" y="2449513"/>
          <p14:tracePt t="52266" x="9013825" y="2449513"/>
          <p14:tracePt t="52295" x="9013825" y="2439988"/>
          <p14:tracePt t="52311" x="9013825" y="2420938"/>
          <p14:tracePt t="52318" x="9013825" y="2411413"/>
          <p14:tracePt t="52330" x="9023350" y="2401888"/>
          <p14:tracePt t="52347" x="9023350" y="2393950"/>
          <p14:tracePt t="52368" x="9042400" y="2374900"/>
          <p14:tracePt t="52457" x="9042400" y="2365375"/>
          <p14:tracePt t="52471" x="9051925" y="2336800"/>
          <p14:tracePt t="52503" x="9051925" y="2317750"/>
          <p14:tracePt t="53624" x="9061450" y="2317750"/>
          <p14:tracePt t="55296" x="9061450" y="2327275"/>
          <p14:tracePt t="55306" x="9051925" y="2327275"/>
          <p14:tracePt t="55315" x="9032875" y="2327275"/>
          <p14:tracePt t="55332" x="8994775" y="2327275"/>
          <p14:tracePt t="55347" x="8947150" y="2355850"/>
          <p14:tracePt t="55363" x="8872538" y="2365375"/>
          <p14:tracePt t="55380" x="8729663" y="2393950"/>
          <p14:tracePt t="55396" x="8559800" y="2401888"/>
          <p14:tracePt t="55414" x="8361363" y="2430463"/>
          <p14:tracePt t="55431" x="8172450" y="2459038"/>
          <p14:tracePt t="55433" x="8012113" y="2487613"/>
          <p14:tracePt t="55446" x="7878763" y="2487613"/>
          <p14:tracePt t="55463" x="7548563" y="2487613"/>
          <p14:tracePt t="55480" x="7188200" y="2525713"/>
          <p14:tracePt t="55496" x="6583363" y="2516188"/>
          <p14:tracePt t="55513" x="6110288" y="2487613"/>
          <p14:tracePt t="55530" x="5570538" y="2487613"/>
          <p14:tracePt t="55546" x="4975225" y="2459038"/>
          <p14:tracePt t="55563" x="4370388" y="2401888"/>
          <p14:tracePt t="55580" x="3773488" y="2308225"/>
          <p14:tracePt t="55598" x="2979738" y="2193925"/>
          <p14:tracePt t="55614" x="2790825" y="2193925"/>
          <p14:tracePt t="55618" x="2535238" y="2193925"/>
          <p14:tracePt t="55620" x="2327275" y="2193925"/>
          <p14:tracePt t="55632" x="2119313" y="2193925"/>
          <p14:tracePt t="55646" x="1928813" y="2193925"/>
          <p14:tracePt t="55663" x="1493838" y="2193925"/>
          <p14:tracePt t="55680" x="1096963" y="2147888"/>
          <p14:tracePt t="55696" x="520700" y="2128838"/>
          <p14:tracePt t="55713" x="198438" y="2128838"/>
          <p14:tracePt t="56012" x="122238" y="2014538"/>
          <p14:tracePt t="56022" x="331788" y="2014538"/>
          <p14:tracePt t="56032" x="444500" y="2014538"/>
          <p14:tracePt t="56046" x="558800" y="2014538"/>
          <p14:tracePt t="56066" x="747713" y="2014538"/>
          <p14:tracePt t="56082" x="917575" y="2014538"/>
          <p14:tracePt t="56098" x="1116013" y="2014538"/>
          <p14:tracePt t="56113" x="1266825" y="2014538"/>
          <p14:tracePt t="56130" x="1447800" y="2024063"/>
          <p14:tracePt t="56146" x="1627188" y="2071688"/>
          <p14:tracePt t="56162" x="1768475" y="2138363"/>
          <p14:tracePt t="56179" x="1911350" y="2174875"/>
          <p14:tracePt t="56196" x="1995488" y="2212975"/>
          <p14:tracePt t="56213" x="2033588" y="2212975"/>
          <p14:tracePt t="56229" x="2081213" y="2241550"/>
          <p14:tracePt t="56246" x="2109788" y="2251075"/>
          <p14:tracePt t="56262" x="2119313" y="2260600"/>
          <p14:tracePt t="56279" x="2138363" y="2270125"/>
          <p14:tracePt t="56295" x="2165350" y="2279650"/>
          <p14:tracePt t="56577" x="2155825" y="2270125"/>
          <p14:tracePt t="56589" x="2138363" y="2251075"/>
          <p14:tracePt t="56594" x="2128838" y="2251075"/>
          <p14:tracePt t="56601" x="2119313" y="2232025"/>
          <p14:tracePt t="56616" x="2109788" y="2222500"/>
          <p14:tracePt t="56630" x="2100263" y="2212975"/>
          <p14:tracePt t="56646" x="2090738" y="2193925"/>
          <p14:tracePt t="56663" x="2081213" y="2184400"/>
          <p14:tracePt t="56680" x="2071688" y="2174875"/>
          <p14:tracePt t="56696" x="2071688" y="2166938"/>
          <p14:tracePt t="56743" x="2071688" y="2157413"/>
          <p14:tracePt t="56801" x="2071688" y="2147888"/>
          <p14:tracePt t="56889" x="2071688" y="2128838"/>
          <p14:tracePt t="56899" x="2090738" y="2119313"/>
          <p14:tracePt t="56916" x="2119313" y="2100263"/>
          <p14:tracePt t="56932" x="2128838" y="2090738"/>
          <p14:tracePt t="56947" x="2155825" y="2081213"/>
          <p14:tracePt t="56964" x="2165350" y="2071688"/>
          <p14:tracePt t="56981" x="2193925" y="2071688"/>
          <p14:tracePt t="56998" x="2232025" y="2052638"/>
          <p14:tracePt t="57001" x="2241550" y="2052638"/>
          <p14:tracePt t="57017" x="2279650" y="2043113"/>
          <p14:tracePt t="57033" x="2308225" y="2043113"/>
          <p14:tracePt t="57048" x="2355850" y="2043113"/>
          <p14:tracePt t="57067" x="2411413" y="2024063"/>
          <p14:tracePt t="57082" x="2468563" y="2024063"/>
          <p14:tracePt t="57100" x="2535238" y="2024063"/>
          <p14:tracePt t="57115" x="2582863" y="2024063"/>
          <p14:tracePt t="57133" x="2609850" y="2024063"/>
          <p14:tracePt t="57149" x="2628900" y="2024063"/>
          <p14:tracePt t="57165" x="2657475" y="2024063"/>
          <p14:tracePt t="57183" x="2667000" y="2024063"/>
          <p14:tracePt t="57190" x="2686050" y="2024063"/>
          <p14:tracePt t="57221" x="2705100" y="2024063"/>
          <p14:tracePt t="57237" x="2714625" y="2024063"/>
          <p14:tracePt t="57256" x="2743200" y="2024063"/>
          <p14:tracePt t="57297" x="2762250" y="2043113"/>
          <p14:tracePt t="57329" x="2771775" y="2043113"/>
          <p14:tracePt t="57526" x="2771775" y="2052638"/>
          <p14:tracePt t="57543" x="2771775" y="2062163"/>
          <p14:tracePt t="57589" x="2771775" y="2081213"/>
          <p14:tracePt t="57726" x="2771775" y="2090738"/>
          <p14:tracePt t="58702" x="2762250" y="2071688"/>
          <p14:tracePt t="58718" x="2752725" y="2062163"/>
          <p14:tracePt t="58741" x="2743200" y="2043113"/>
          <p14:tracePt t="58774" x="2724150" y="2024063"/>
          <p14:tracePt t="58782" x="2724150" y="2014538"/>
          <p14:tracePt t="58795" x="2714625" y="2005013"/>
          <p14:tracePt t="58812" x="2705100" y="1985963"/>
          <p14:tracePt t="58832" x="2695575" y="1947863"/>
          <p14:tracePt t="58849" x="2695575" y="1920875"/>
          <p14:tracePt t="58857" x="2686050" y="1892300"/>
          <p14:tracePt t="58875" x="2686050" y="1882775"/>
          <p14:tracePt t="58888" x="2667000" y="1863725"/>
          <p14:tracePt t="58905" x="2657475" y="1844675"/>
          <p14:tracePt t="58922" x="2638425" y="1825625"/>
          <p14:tracePt t="58936" x="2609850" y="1787525"/>
          <p14:tracePt t="58944" x="2592388" y="1768475"/>
          <p14:tracePt t="58950" x="2554288" y="1749425"/>
          <p14:tracePt t="58958" x="2535238" y="1739900"/>
          <p14:tracePt t="58967" x="2516188" y="1712913"/>
          <p14:tracePt t="58979" x="2497138" y="1703388"/>
          <p14:tracePt t="58996" x="2478088" y="1684338"/>
          <p14:tracePt t="59012" x="2439988" y="1665288"/>
          <p14:tracePt t="59032" x="2411413" y="1655763"/>
          <p14:tracePt t="59046" x="2392363" y="1655763"/>
          <p14:tracePt t="59062" x="2355850" y="1636713"/>
          <p14:tracePt t="59079" x="2327275" y="1627188"/>
          <p14:tracePt t="59095" x="2232025" y="1589088"/>
          <p14:tracePt t="59112" x="2184400" y="1560513"/>
          <p14:tracePt t="59131" x="2109788" y="1531938"/>
          <p14:tracePt t="59150" x="2052638" y="1531938"/>
          <p14:tracePt t="59165" x="2024063" y="1531938"/>
          <p14:tracePt t="59181" x="1976438" y="1522413"/>
          <p14:tracePt t="59197" x="1919288" y="1522413"/>
          <p14:tracePt t="59215" x="1892300" y="1522413"/>
          <p14:tracePt t="59232" x="1882775" y="1522413"/>
          <p14:tracePt t="59248" x="1854200" y="1522413"/>
          <p14:tracePt t="59264" x="1816100" y="1522413"/>
          <p14:tracePt t="59282" x="1778000" y="1531938"/>
          <p14:tracePt t="59298" x="1711325" y="1589088"/>
          <p14:tracePt t="59315" x="1598613" y="1674813"/>
          <p14:tracePt t="59331" x="1550988" y="1720850"/>
          <p14:tracePt t="59352" x="1503363" y="1768475"/>
          <p14:tracePt t="59365" x="1474788" y="1825625"/>
          <p14:tracePt t="59381" x="1466850" y="1920875"/>
          <p14:tracePt t="59399" x="1466850" y="2005013"/>
          <p14:tracePt t="59416" x="1466850" y="2071688"/>
          <p14:tracePt t="59433" x="1466850" y="2138363"/>
          <p14:tracePt t="59439" x="1474788" y="2222500"/>
          <p14:tracePt t="59448" x="1512888" y="2270125"/>
          <p14:tracePt t="59462" x="1512888" y="2298700"/>
          <p14:tracePt t="59465" x="1531938" y="2336800"/>
          <p14:tracePt t="59479" x="1570038" y="2393950"/>
          <p14:tracePt t="59495" x="1684338" y="2544763"/>
          <p14:tracePt t="59513" x="1758950" y="2657475"/>
          <p14:tracePt t="59529" x="1816100" y="2733675"/>
          <p14:tracePt t="59546" x="1863725" y="2790825"/>
          <p14:tracePt t="59563" x="1919288" y="2847975"/>
          <p14:tracePt t="59580" x="1966913" y="2894013"/>
          <p14:tracePt t="59599" x="2033588" y="2941638"/>
          <p14:tracePt t="59603" x="2081213" y="2970213"/>
          <p14:tracePt t="59614" x="2119313" y="2979738"/>
          <p14:tracePt t="59618" x="2138363" y="3008313"/>
          <p14:tracePt t="59629" x="2165350" y="3027363"/>
          <p14:tracePt t="59646" x="2203450" y="3055938"/>
          <p14:tracePt t="59664" x="2251075" y="3084513"/>
          <p14:tracePt t="59683" x="2308225" y="3111500"/>
          <p14:tracePt t="59698" x="2346325" y="3121025"/>
          <p14:tracePt t="59715" x="2468563" y="3178175"/>
          <p14:tracePt t="59732" x="2573338" y="3216275"/>
          <p14:tracePt t="59748" x="2619375" y="3225800"/>
          <p14:tracePt t="59765" x="2724150" y="3225800"/>
          <p14:tracePt t="59781" x="2819400" y="3225800"/>
          <p14:tracePt t="59799" x="2903538" y="3225800"/>
          <p14:tracePt t="59816" x="2979738" y="3225800"/>
          <p14:tracePt t="59833" x="3063875" y="3225800"/>
          <p14:tracePt t="59840" x="3149600" y="3216275"/>
          <p14:tracePt t="59856" x="3254375" y="3140075"/>
          <p14:tracePt t="59872" x="3328988" y="3084513"/>
          <p14:tracePt t="59884" x="3386138" y="3036888"/>
          <p14:tracePt t="59887" x="3433763" y="2998788"/>
          <p14:tracePt t="59895" x="3462338" y="2960688"/>
          <p14:tracePt t="59912" x="3536950" y="2894013"/>
          <p14:tracePt t="59927" x="3603625" y="2809875"/>
          <p14:tracePt t="59944" x="3641725" y="2733675"/>
          <p14:tracePt t="59961" x="3670300" y="2628900"/>
          <p14:tracePt t="59978" x="3708400" y="2516188"/>
          <p14:tracePt t="59995" x="3744913" y="2430463"/>
          <p14:tracePt t="60011" x="3754438" y="2355850"/>
          <p14:tracePt t="60028" x="3754438" y="2327275"/>
          <p14:tracePt t="60048" x="3773488" y="2241550"/>
          <p14:tracePt t="60065" x="3773488" y="2166938"/>
          <p14:tracePt t="60081" x="3773488" y="2071688"/>
          <p14:tracePt t="60099" x="3773488" y="1976438"/>
          <p14:tracePt t="60114" x="3754438" y="1844675"/>
          <p14:tracePt t="60131" x="3708400" y="1749425"/>
          <p14:tracePt t="60149" x="3670300" y="1665288"/>
          <p14:tracePt t="60164" x="3641725" y="1598613"/>
          <p14:tracePt t="60183" x="3613150" y="1531938"/>
          <p14:tracePt t="60199" x="3575050" y="1485900"/>
          <p14:tracePt t="60216" x="3508375" y="1428750"/>
          <p14:tracePt t="60233" x="3433763" y="1362075"/>
          <p14:tracePt t="60248" x="3338513" y="1295400"/>
          <p14:tracePt t="60264" x="3235325" y="1249363"/>
          <p14:tracePt t="60281" x="3073400" y="1144588"/>
          <p14:tracePt t="60297" x="2913063" y="1068388"/>
          <p14:tracePt t="60314" x="2695575" y="965200"/>
          <p14:tracePt t="60331" x="2554288" y="927100"/>
          <p14:tracePt t="60347" x="2411413" y="889000"/>
          <p14:tracePt t="60365" x="2289175" y="850900"/>
          <p14:tracePt t="60381" x="2146300" y="822325"/>
          <p14:tracePt t="60397" x="2014538" y="785813"/>
          <p14:tracePt t="60416" x="1882775" y="785813"/>
          <p14:tracePt t="60423" x="1730375" y="776288"/>
          <p14:tracePt t="60441" x="1531938" y="776288"/>
          <p14:tracePt t="60459" x="1343025" y="776288"/>
          <p14:tracePt t="60471" x="1135063" y="776288"/>
          <p14:tracePt t="60488" x="965200" y="776288"/>
          <p14:tracePt t="60497" x="936625" y="776288"/>
          <p14:tracePt t="60512" x="860425" y="785813"/>
          <p14:tracePt t="60532" x="803275" y="812800"/>
          <p14:tracePt t="60552" x="709613" y="898525"/>
          <p14:tracePt t="60569" x="604838" y="1022350"/>
          <p14:tracePt t="60575" x="566738" y="1068388"/>
          <p14:tracePt t="60592" x="473075" y="1220788"/>
          <p14:tracePt t="60608" x="396875" y="1390650"/>
          <p14:tracePt t="60627" x="331788" y="1550988"/>
          <p14:tracePt t="60640" x="293688" y="1712913"/>
          <p14:tracePt t="60658" x="274638" y="1854200"/>
          <p14:tracePt t="60672" x="236538" y="2014538"/>
          <p14:tracePt t="60688" x="236538" y="2184400"/>
          <p14:tracePt t="60704" x="236538" y="2374900"/>
          <p14:tracePt t="60715" x="236538" y="2449513"/>
          <p14:tracePt t="60731" x="255588" y="2628900"/>
          <p14:tracePt t="60749" x="322263" y="2781300"/>
          <p14:tracePt t="60754" x="349250" y="2874963"/>
          <p14:tracePt t="60759" x="377825" y="2960688"/>
          <p14:tracePt t="60777" x="492125" y="3111500"/>
          <p14:tracePt t="60793" x="576263" y="3282950"/>
          <p14:tracePt t="60809" x="671513" y="3395663"/>
          <p14:tracePt t="60821" x="709613" y="3462338"/>
          <p14:tracePt t="60827" x="766763" y="3529013"/>
          <p14:tracePt t="60840" x="831850" y="3613150"/>
          <p14:tracePt t="60857" x="946150" y="3689350"/>
          <p14:tracePt t="60871" x="1039813" y="3746500"/>
          <p14:tracePt t="60887" x="1144588" y="3840163"/>
          <p14:tracePt t="60905" x="1239838" y="3916363"/>
          <p14:tracePt t="60924" x="1371600" y="3954463"/>
          <p14:tracePt t="60940" x="1531938" y="4019550"/>
          <p14:tracePt t="60957" x="1636713" y="4057650"/>
          <p14:tracePt t="60964" x="1701800" y="4067175"/>
          <p14:tracePt t="60977" x="1825625" y="4095750"/>
          <p14:tracePt t="60992" x="1957388" y="4114800"/>
          <p14:tracePt t="61003" x="2005013" y="4133850"/>
          <p14:tracePt t="61011" x="2081213" y="4133850"/>
          <p14:tracePt t="61028" x="2184400" y="4133850"/>
          <p14:tracePt t="61046" x="2270125" y="4133850"/>
          <p14:tracePt t="61063" x="2373313" y="4124325"/>
          <p14:tracePt t="61078" x="2468563" y="4057650"/>
          <p14:tracePt t="61095" x="2619375" y="3983038"/>
          <p14:tracePt t="61112" x="2903538" y="3756025"/>
          <p14:tracePt t="61129" x="3054350" y="3613150"/>
          <p14:tracePt t="61145" x="3197225" y="3490913"/>
          <p14:tracePt t="61162" x="3319463" y="3357563"/>
          <p14:tracePt t="61178" x="3433763" y="3197225"/>
          <p14:tracePt t="61195" x="3527425" y="3065463"/>
          <p14:tracePt t="61211" x="3613150" y="2894013"/>
          <p14:tracePt t="61228" x="3670300" y="2771775"/>
          <p14:tracePt t="61244" x="3725863" y="2592388"/>
          <p14:tracePt t="61262" x="3754438" y="2459038"/>
          <p14:tracePt t="61278" x="3792538" y="2374900"/>
          <p14:tracePt t="61281" x="3792538" y="2355850"/>
          <p14:tracePt t="61297" x="3802063" y="2308225"/>
          <p14:tracePt t="61314" x="3830638" y="2157413"/>
          <p14:tracePt t="61330" x="3830638" y="2090738"/>
          <p14:tracePt t="61347" x="3830638" y="2043113"/>
          <p14:tracePt t="61364" x="3830638" y="2014538"/>
          <p14:tracePt t="61380" x="3802063" y="1957388"/>
          <p14:tracePt t="61398" x="3763963" y="1854200"/>
          <p14:tracePt t="61401" x="3754438" y="1816100"/>
          <p14:tracePt t="61415" x="3735388" y="1787525"/>
          <p14:tracePt t="61424" x="3725863" y="1749425"/>
          <p14:tracePt t="61443" x="3698875" y="1703388"/>
          <p14:tracePt t="61460" x="3679825" y="1674813"/>
          <p14:tracePt t="61475" x="3641725" y="1646238"/>
          <p14:tracePt t="61489" x="3594100" y="1608138"/>
          <p14:tracePt t="61508" x="3508375" y="1550988"/>
          <p14:tracePt t="61520" x="3433763" y="1493838"/>
          <p14:tracePt t="61534" x="3405188" y="1476375"/>
          <p14:tracePt t="61540" x="3357563" y="1466850"/>
          <p14:tracePt t="61554" x="3273425" y="1428750"/>
          <p14:tracePt t="61570" x="3159125" y="1390650"/>
          <p14:tracePt t="61574" x="3073400" y="1352550"/>
          <p14:tracePt t="61584" x="2998788" y="1304925"/>
          <p14:tracePt t="61595" x="2913063" y="1266825"/>
          <p14:tracePt t="61612" x="2781300" y="1192213"/>
          <p14:tracePt t="61630" x="2609850" y="1116013"/>
          <p14:tracePt t="61634" x="2535238" y="1116013"/>
          <p14:tracePt t="61647" x="2506663" y="1106488"/>
          <p14:tracePt t="61664" x="2392363" y="1077913"/>
          <p14:tracePt t="61669" x="2317750" y="1049338"/>
          <p14:tracePt t="61674" x="2251075" y="1030288"/>
          <p14:tracePt t="61693" x="2090738" y="993775"/>
          <p14:tracePt t="61707" x="1947863" y="965200"/>
          <p14:tracePt t="61721" x="1835150" y="955675"/>
          <p14:tracePt t="61740" x="1711325" y="927100"/>
          <p14:tracePt t="61754" x="1617663" y="927100"/>
          <p14:tracePt t="61768" x="1579563" y="927100"/>
          <p14:tracePt t="61776" x="1512888" y="927100"/>
          <p14:tracePt t="61794" x="1428750" y="927100"/>
          <p14:tracePt t="61809" x="1343025" y="927100"/>
          <p14:tracePt t="61826" x="1239838" y="955675"/>
          <p14:tracePt t="61841" x="1163638" y="974725"/>
          <p14:tracePt t="61859" x="1039813" y="1039813"/>
          <p14:tracePt t="61873" x="908050" y="1116013"/>
          <p14:tracePt t="61888" x="776288" y="1201738"/>
          <p14:tracePt t="61908" x="642938" y="1295400"/>
          <p14:tracePt t="61921" x="558800" y="1381125"/>
          <p14:tracePt t="61937" x="473075" y="1457325"/>
          <p14:tracePt t="61955" x="425450" y="1541463"/>
          <p14:tracePt t="61970" x="387350" y="1665288"/>
          <p14:tracePt t="61985" x="349250" y="1806575"/>
          <p14:tracePt t="61993" x="349250" y="1892300"/>
          <p14:tracePt t="62009" x="322263" y="2043113"/>
          <p14:tracePt t="62023" x="312738" y="2147888"/>
          <p14:tracePt t="62032" x="312738" y="2193925"/>
          <p14:tracePt t="62049" x="312738" y="2251075"/>
          <p14:tracePt t="62064" x="312738" y="2346325"/>
          <p14:tracePt t="62080" x="312738" y="2468563"/>
          <p14:tracePt t="62098" x="312738" y="2592388"/>
          <p14:tracePt t="62114" x="322263" y="2695575"/>
          <p14:tracePt t="62131" x="463550" y="2913063"/>
          <p14:tracePt t="62148" x="566738" y="3074988"/>
          <p14:tracePt t="62165" x="709613" y="3225800"/>
          <p14:tracePt t="62181" x="927100" y="3424238"/>
          <p14:tracePt t="62197" x="1096963" y="3565525"/>
          <p14:tracePt t="62216" x="1266825" y="3679825"/>
          <p14:tracePt t="62222" x="1352550" y="3736975"/>
          <p14:tracePt t="62226" x="1390650" y="3773488"/>
          <p14:tracePt t="62244" x="1503363" y="3849688"/>
          <p14:tracePt t="62257" x="1608138" y="3925888"/>
          <p14:tracePt t="62274" x="1711325" y="3983038"/>
          <p14:tracePt t="62291" x="1778000" y="4000500"/>
          <p14:tracePt t="62304" x="1835150" y="4029075"/>
          <p14:tracePt t="62321" x="1911350" y="4048125"/>
          <p14:tracePt t="62340" x="1995488" y="4057650"/>
          <p14:tracePt t="62355" x="2100263" y="4057650"/>
          <p14:tracePt t="62364" x="2155825" y="4057650"/>
          <p14:tracePt t="62366" x="2193925" y="4057650"/>
          <p14:tracePt t="62377" x="2222500" y="4057650"/>
          <p14:tracePt t="62393" x="2298700" y="4057650"/>
          <p14:tracePt t="62411" x="2382838" y="4038600"/>
          <p14:tracePt t="62428" x="2459038" y="4000500"/>
          <p14:tracePt t="62445" x="2525713" y="3963988"/>
          <p14:tracePt t="62461" x="2638425" y="3868738"/>
          <p14:tracePt t="62478" x="2752725" y="3773488"/>
          <p14:tracePt t="62495" x="2894013" y="3651250"/>
          <p14:tracePt t="62511" x="3046413" y="3500438"/>
          <p14:tracePt t="62527" x="3168650" y="3357563"/>
          <p14:tracePt t="62545" x="3263900" y="3225800"/>
          <p14:tracePt t="62561" x="3367088" y="3074988"/>
          <p14:tracePt t="62579" x="3443288" y="2922588"/>
          <p14:tracePt t="62597" x="3527425" y="2752725"/>
          <p14:tracePt t="62615" x="3575050" y="2628900"/>
          <p14:tracePt t="62621" x="3603625" y="2582863"/>
          <p14:tracePt t="62625" x="3613150" y="2535238"/>
          <p14:tracePt t="62635" x="3641725" y="2468563"/>
          <p14:tracePt t="62645" x="3651250" y="2430463"/>
          <p14:tracePt t="62662" x="3670300" y="2327275"/>
          <p14:tracePt t="62665" x="3670300" y="2270125"/>
          <p14:tracePt t="62678" x="3679825" y="2241550"/>
          <p14:tracePt t="62695" x="3708400" y="2138363"/>
          <p14:tracePt t="62711" x="3708400" y="2033588"/>
          <p14:tracePt t="62731" x="3708400" y="1911350"/>
          <p14:tracePt t="62748" x="3708400" y="1835150"/>
          <p14:tracePt t="62764" x="3708400" y="1730375"/>
          <p14:tracePt t="62781" x="3708400" y="1646238"/>
          <p14:tracePt t="62799" x="3708400" y="1550988"/>
          <p14:tracePt t="62816" x="3679825" y="1447800"/>
          <p14:tracePt t="62824" x="3651250" y="1362075"/>
          <p14:tracePt t="62842" x="3641725" y="1314450"/>
          <p14:tracePt t="62857" x="3613150" y="1266825"/>
          <p14:tracePt t="62876" x="3603625" y="1201738"/>
          <p14:tracePt t="62889" x="3584575" y="1182688"/>
          <p14:tracePt t="62904" x="3575050" y="1163638"/>
          <p14:tracePt t="62921" x="3565525" y="1144588"/>
          <p14:tracePt t="63003" x="3556000" y="1135063"/>
          <p14:tracePt t="63015" x="3546475" y="1125538"/>
          <p14:tracePt t="63021" x="3517900" y="1106488"/>
          <p14:tracePt t="63025" x="3508375" y="1096963"/>
          <p14:tracePt t="63044" x="3462338" y="1077913"/>
          <p14:tracePt t="63060" x="3405188" y="1049338"/>
          <p14:tracePt t="63074" x="3273425" y="1003300"/>
          <p14:tracePt t="63088" x="3111500" y="927100"/>
          <p14:tracePt t="63106" x="2951163" y="889000"/>
          <p14:tracePt t="63121" x="2752725" y="831850"/>
          <p14:tracePt t="63136" x="2554288" y="803275"/>
          <p14:tracePt t="63155" x="2373313" y="785813"/>
          <p14:tracePt t="63170" x="2203450" y="757238"/>
          <p14:tracePt t="63176" x="2146300" y="757238"/>
          <p14:tracePt t="63184" x="2081213" y="747713"/>
          <p14:tracePt t="63190" x="2043113" y="747713"/>
          <p14:tracePt t="63198" x="1995488" y="747713"/>
          <p14:tracePt t="63212" x="1966913" y="747713"/>
          <p14:tracePt t="63228" x="1882775" y="747713"/>
          <p14:tracePt t="63245" x="1806575" y="747713"/>
          <p14:tracePt t="63261" x="1720850" y="747713"/>
          <p14:tracePt t="63280" x="1627188" y="747713"/>
          <p14:tracePt t="63285" x="1579563" y="747713"/>
          <p14:tracePt t="63288" x="1550988" y="747713"/>
          <p14:tracePt t="63297" x="1493838" y="747713"/>
          <p14:tracePt t="63312" x="1484313" y="747713"/>
          <p14:tracePt t="63330" x="1400175" y="747713"/>
          <p14:tracePt t="63347" x="1314450" y="757238"/>
          <p14:tracePt t="63365" x="1247775" y="795338"/>
          <p14:tracePt t="63381" x="1201738" y="822325"/>
          <p14:tracePt t="63400" x="1135063" y="850900"/>
          <p14:tracePt t="63408" x="1068388" y="898525"/>
          <p14:tracePt t="63418" x="1049338" y="917575"/>
          <p14:tracePt t="63426" x="1020763" y="927100"/>
          <p14:tracePt t="63447" x="965200" y="984250"/>
          <p14:tracePt t="63451" x="946150" y="1003300"/>
          <p14:tracePt t="63454" x="927100" y="1022350"/>
          <p14:tracePt t="63464" x="917575" y="1030288"/>
          <p14:tracePt t="63477" x="908050" y="1068388"/>
          <p14:tracePt t="63494" x="860425" y="1144588"/>
          <p14:tracePt t="63511" x="822325" y="1257300"/>
          <p14:tracePt t="63531" x="785813" y="1438275"/>
          <p14:tracePt t="63548" x="776288" y="1541463"/>
          <p14:tracePt t="63565" x="757238" y="1646238"/>
          <p14:tracePt t="63582" x="757238" y="1758950"/>
          <p14:tracePt t="63599" x="757238" y="1947863"/>
          <p14:tracePt t="63616" x="757238" y="2119313"/>
          <p14:tracePt t="63632" x="757238" y="2298700"/>
          <p14:tracePt t="63644" x="793750" y="2430463"/>
          <p14:tracePt t="63660" x="850900" y="2611438"/>
          <p14:tracePt t="63677" x="917575" y="2762250"/>
          <p14:tracePt t="63694" x="1030288" y="2941638"/>
          <p14:tracePt t="63710" x="1106488" y="3036888"/>
          <p14:tracePt t="63727" x="1182688" y="3121025"/>
          <p14:tracePt t="63744" x="1230313" y="3178175"/>
          <p14:tracePt t="63760" x="1323975" y="3235325"/>
          <p14:tracePt t="63777" x="1419225" y="3282950"/>
          <p14:tracePt t="63794" x="1570038" y="3348038"/>
          <p14:tracePt t="63810" x="1711325" y="3386138"/>
          <p14:tracePt t="63827" x="1835150" y="3424238"/>
          <p14:tracePt t="63844" x="1995488" y="3471863"/>
          <p14:tracePt t="63861" x="2155825" y="3481388"/>
          <p14:tracePt t="63878" x="2365375" y="3509963"/>
          <p14:tracePt t="63894" x="2573338" y="3509963"/>
          <p14:tracePt t="63910" x="2781300" y="3509963"/>
          <p14:tracePt t="63926" x="3036888" y="3509963"/>
          <p14:tracePt t="63946" x="3168650" y="3509963"/>
          <p14:tracePt t="63962" x="3273425" y="3481388"/>
          <p14:tracePt t="63979" x="3395663" y="3405188"/>
          <p14:tracePt t="63996" x="3527425" y="3302000"/>
          <p14:tracePt t="64013" x="3689350" y="3140075"/>
          <p14:tracePt t="64030" x="3802063" y="2970213"/>
          <p14:tracePt t="64047" x="3868738" y="2800350"/>
          <p14:tracePt t="64052" x="3906838" y="2733675"/>
          <p14:tracePt t="64056" x="3935413" y="2676525"/>
          <p14:tracePt t="64071" x="3944938" y="2573338"/>
          <p14:tracePt t="64087" x="3971925" y="2506663"/>
          <p14:tracePt t="64104" x="3971925" y="2449513"/>
          <p14:tracePt t="64120" x="3971925" y="2374900"/>
          <p14:tracePt t="64137" x="3971925" y="2308225"/>
          <p14:tracePt t="64148" x="3971925" y="2289175"/>
          <p14:tracePt t="64162" x="3952875" y="2222500"/>
          <p14:tracePt t="64179" x="3916363" y="2166938"/>
          <p14:tracePt t="64197" x="3878263" y="2090738"/>
          <p14:tracePt t="64213" x="3830638" y="1976438"/>
          <p14:tracePt t="64231" x="3754438" y="1844675"/>
          <p14:tracePt t="64247" x="3670300" y="1712913"/>
          <p14:tracePt t="64265" x="3565525" y="1598613"/>
          <p14:tracePt t="64281" x="3556000" y="1493838"/>
          <p14:tracePt t="64296" x="3452813" y="1371600"/>
          <p14:tracePt t="64314" x="3395663" y="1295400"/>
          <p14:tracePt t="64329" x="3319463" y="1211263"/>
          <p14:tracePt t="64346" x="3244850" y="1125538"/>
          <p14:tracePt t="64363" x="3206750" y="1096963"/>
          <p14:tracePt t="64381" x="3178175" y="1068388"/>
          <p14:tracePt t="64396" x="3168650" y="1068388"/>
          <p14:tracePt t="64415" x="3140075" y="1058863"/>
          <p14:tracePt t="64421" x="3111500" y="1039813"/>
          <p14:tracePt t="64435" x="3082925" y="1039813"/>
          <p14:tracePt t="64441" x="3054350" y="1039813"/>
          <p14:tracePt t="64457" x="2989263" y="1030288"/>
          <p14:tracePt t="64475" x="2903538" y="1030288"/>
          <p14:tracePt t="64486" x="2855913" y="1012825"/>
          <p14:tracePt t="64491" x="2827338" y="1012825"/>
          <p14:tracePt t="64505" x="2724150" y="1003300"/>
          <p14:tracePt t="64521" x="2667000" y="1003300"/>
          <p14:tracePt t="64532" x="2619375" y="1003300"/>
          <p14:tracePt t="64543" x="2554288" y="1003300"/>
          <p14:tracePt t="64565" x="2430463" y="1003300"/>
          <p14:tracePt t="64581" x="2346325" y="1003300"/>
          <p14:tracePt t="64598" x="2270125" y="1012825"/>
          <p14:tracePt t="64614" x="2222500" y="1039813"/>
          <p14:tracePt t="64631" x="2119313" y="1077913"/>
          <p14:tracePt t="64647" x="2043113" y="1096963"/>
          <p14:tracePt t="64665" x="1995488" y="1106488"/>
          <p14:tracePt t="64680" x="1976438" y="1135063"/>
          <p14:tracePt t="64697" x="1911350" y="1182688"/>
          <p14:tracePt t="64713" x="1816100" y="1249363"/>
          <p14:tracePt t="64730" x="1730375" y="1314450"/>
          <p14:tracePt t="64746" x="1636713" y="1400175"/>
          <p14:tracePt t="64763" x="1560513" y="1503363"/>
          <p14:tracePt t="64780" x="1503363" y="1579563"/>
          <p14:tracePt t="64797" x="1457325" y="1720850"/>
          <p14:tracePt t="64815" x="1390650" y="1854200"/>
          <p14:tracePt t="64831" x="1390650" y="1966913"/>
          <p14:tracePt t="64847" x="1381125" y="2138363"/>
          <p14:tracePt t="64864" x="1352550" y="2279650"/>
          <p14:tracePt t="64880" x="1352550" y="2430463"/>
          <p14:tracePt t="64897" x="1352550" y="2573338"/>
          <p14:tracePt t="64913" x="1371600" y="2733675"/>
          <p14:tracePt t="64930" x="1400175" y="2809875"/>
          <p14:tracePt t="64948" x="1503363" y="2951163"/>
          <p14:tracePt t="64961" x="1531938" y="2998788"/>
          <p14:tracePt t="64977" x="1598613" y="3084513"/>
          <p14:tracePt t="64994" x="1701800" y="3168650"/>
          <p14:tracePt t="65010" x="1816100" y="3235325"/>
          <p14:tracePt t="65027" x="1882775" y="3302000"/>
          <p14:tracePt t="65044" x="1985963" y="3367088"/>
          <p14:tracePt t="65061" x="2043113" y="3395663"/>
          <p14:tracePt t="65077" x="2109788" y="3424238"/>
          <p14:tracePt t="65094" x="2174875" y="3462338"/>
          <p14:tracePt t="65110" x="2222500" y="3481388"/>
          <p14:tracePt t="65127" x="2279650" y="3500438"/>
          <p14:tracePt t="65143" x="2392363" y="3538538"/>
          <p14:tracePt t="65162" x="2459038" y="3538538"/>
          <p14:tracePt t="65181" x="2525713" y="3538538"/>
          <p14:tracePt t="65197" x="2609850" y="3538538"/>
          <p14:tracePt t="65215" x="2724150" y="3538538"/>
          <p14:tracePt t="65221" x="2800350" y="3529013"/>
          <p14:tracePt t="65225" x="2846388" y="3519488"/>
          <p14:tracePt t="65236" x="2951163" y="3443288"/>
          <p14:tracePt t="65239" x="3054350" y="3395663"/>
          <p14:tracePt t="65247" x="3140075" y="3338513"/>
          <p14:tracePt t="65261" x="3206750" y="3302000"/>
          <p14:tracePt t="65264" x="3273425" y="3254375"/>
          <p14:tracePt t="65279" x="3338513" y="3178175"/>
          <p14:tracePt t="65282" x="3424238" y="3101975"/>
          <p14:tracePt t="65294" x="3481388" y="3055938"/>
          <p14:tracePt t="65297" x="3517900" y="2989263"/>
          <p14:tracePt t="65312" x="3556000" y="2941638"/>
          <p14:tracePt t="65331" x="3651250" y="2771775"/>
          <p14:tracePt t="65347" x="3744913" y="2573338"/>
          <p14:tracePt t="65363" x="3773488" y="2449513"/>
          <p14:tracePt t="65380" x="3783013" y="2355850"/>
          <p14:tracePt t="65397" x="3792538" y="2251075"/>
          <p14:tracePt t="65415" x="3792538" y="2138363"/>
          <p14:tracePt t="65421" x="3811588" y="2024063"/>
          <p14:tracePt t="65426" x="3821113" y="1957388"/>
          <p14:tracePt t="65434" x="3821113" y="1882775"/>
          <p14:tracePt t="65442" x="3821113" y="1806575"/>
          <p14:tracePt t="65452" x="3821113" y="1712913"/>
          <p14:tracePt t="65454" x="3821113" y="1636713"/>
          <p14:tracePt t="65463" x="3821113" y="1589088"/>
          <p14:tracePt t="65478" x="3821113" y="1531938"/>
          <p14:tracePt t="65481" x="3821113" y="1493838"/>
          <p14:tracePt t="65498" x="3821113" y="1438275"/>
          <p14:tracePt t="65514" x="3821113" y="1362075"/>
          <p14:tracePt t="65531" x="3821113" y="1276350"/>
          <p14:tracePt t="65547" x="3821113" y="1211263"/>
          <p14:tracePt t="65564" x="3821113" y="1125538"/>
          <p14:tracePt t="65581" x="3792538" y="1049338"/>
          <p14:tracePt t="65597" x="3783013" y="984250"/>
          <p14:tracePt t="65615" x="3763963" y="917575"/>
          <p14:tracePt t="65622" x="3763963" y="889000"/>
          <p14:tracePt t="65627" x="3763963" y="831850"/>
          <p14:tracePt t="65635" x="3754438" y="795338"/>
          <p14:tracePt t="65642" x="3735388" y="757238"/>
          <p14:tracePt t="65660" x="3698875" y="681038"/>
          <p14:tracePt t="65674" x="3679825" y="633413"/>
          <p14:tracePt t="65688" x="3641725" y="576263"/>
          <p14:tracePt t="65708" x="3622675" y="539750"/>
          <p14:tracePt t="65721" x="3565525" y="473075"/>
          <p14:tracePt t="65738" x="3508375" y="377825"/>
          <p14:tracePt t="65752" x="3462338" y="303213"/>
          <p14:tracePt t="65767" x="3424238" y="236538"/>
          <p14:tracePt t="65783" x="3405188" y="227013"/>
          <p14:tracePt t="65786" x="3376613" y="188913"/>
          <p14:tracePt t="65795" x="3309938" y="169863"/>
          <p14:tracePt t="65811" x="3149600" y="122238"/>
          <p14:tracePt t="65828" x="3008313" y="85725"/>
          <p14:tracePt t="65844" x="2827338" y="76200"/>
          <p14:tracePt t="65860" x="2676525" y="47625"/>
          <p14:tracePt t="65878" x="2535238" y="47625"/>
          <p14:tracePt t="65894" x="2420938" y="47625"/>
          <p14:tracePt t="65911" x="2317750" y="47625"/>
          <p14:tracePt t="65927" x="2212975" y="76200"/>
          <p14:tracePt t="65944" x="2071688" y="160338"/>
          <p14:tracePt t="65960" x="1995488" y="227013"/>
          <p14:tracePt t="65978" x="1854200" y="368300"/>
          <p14:tracePt t="65994" x="1739900" y="520700"/>
          <p14:tracePt t="66011" x="1608138" y="709613"/>
          <p14:tracePt t="66028" x="1474788" y="936625"/>
          <p14:tracePt t="66044" x="1333500" y="1192213"/>
          <p14:tracePt t="66061" x="1230313" y="1438275"/>
          <p14:tracePt t="66078" x="1144588" y="1712913"/>
          <p14:tracePt t="66080" x="1116013" y="1825625"/>
          <p14:tracePt t="66094" x="1096963" y="1939925"/>
          <p14:tracePt t="66110" x="1049338" y="2157413"/>
          <p14:tracePt t="66127" x="1012825" y="2355850"/>
          <p14:tracePt t="66144" x="1012825" y="2563813"/>
          <p14:tracePt t="66161" x="1012825" y="2705100"/>
          <p14:tracePt t="66177" x="1012825" y="2819400"/>
          <p14:tracePt t="66193" x="1012825" y="2932113"/>
          <p14:tracePt t="66211" x="1039813" y="3065463"/>
          <p14:tracePt t="66227" x="1077913" y="3111500"/>
          <p14:tracePt t="66244" x="1125538" y="3197225"/>
          <p14:tracePt t="66260" x="1163638" y="3263900"/>
          <p14:tracePt t="66277" x="1211263" y="3302000"/>
          <p14:tracePt t="66294" x="1285875" y="3348038"/>
          <p14:tracePt t="66310" x="1381125" y="3395663"/>
          <p14:tracePt t="66326" x="1522413" y="3433763"/>
          <p14:tracePt t="66342" x="1730375" y="3481388"/>
          <p14:tracePt t="66360" x="1919288" y="3509963"/>
          <p14:tracePt t="66377" x="2100263" y="3509963"/>
          <p14:tracePt t="66393" x="2308225" y="3509963"/>
          <p14:tracePt t="66410" x="2459038" y="3509963"/>
          <p14:tracePt t="66426" x="2647950" y="3509963"/>
          <p14:tracePt t="66444" x="2790825" y="3481388"/>
          <p14:tracePt t="66461" x="2998788" y="3376613"/>
          <p14:tracePt t="66463" x="3063875" y="3338513"/>
          <p14:tracePt t="66476" x="3149600" y="3263900"/>
          <p14:tracePt t="66493" x="3309938" y="3140075"/>
          <p14:tracePt t="66509" x="3462338" y="2979738"/>
          <p14:tracePt t="66527" x="3613150" y="2733675"/>
          <p14:tracePt t="66544" x="3802063" y="2478088"/>
          <p14:tracePt t="66560" x="3897313" y="2308225"/>
          <p14:tracePt t="66577" x="3935413" y="2203450"/>
          <p14:tracePt t="66594" x="3981450" y="2043113"/>
          <p14:tracePt t="66610" x="3990975" y="1882775"/>
          <p14:tracePt t="66627" x="4010025" y="1617663"/>
          <p14:tracePt t="66644" x="3990975" y="1457325"/>
          <p14:tracePt t="66660" x="3971925" y="1304925"/>
          <p14:tracePt t="66677" x="3952875" y="1201738"/>
          <p14:tracePt t="66694" x="3935413" y="1096963"/>
          <p14:tracePt t="66710" x="3906838" y="1030288"/>
          <p14:tracePt t="66727" x="3868738" y="965200"/>
          <p14:tracePt t="66743" x="3840163" y="898525"/>
          <p14:tracePt t="66760" x="3821113" y="879475"/>
          <p14:tracePt t="66777" x="3811588" y="860425"/>
          <p14:tracePt t="66794" x="3783013" y="841375"/>
          <p14:tracePt t="66811" x="3763963" y="831850"/>
          <p14:tracePt t="66827" x="3717925" y="812800"/>
          <p14:tracePt t="66844" x="3679825" y="803275"/>
          <p14:tracePt t="66860" x="3622675" y="803275"/>
          <p14:tracePt t="66878" x="3575050" y="785813"/>
          <p14:tracePt t="66894" x="3498850" y="785813"/>
          <p14:tracePt t="66910" x="3395663" y="785813"/>
          <p14:tracePt t="66927" x="3281363" y="785813"/>
          <p14:tracePt t="66946" x="3168650" y="785813"/>
          <p14:tracePt t="66963" x="3082925" y="841375"/>
          <p14:tracePt t="66979" x="3008313" y="879475"/>
          <p14:tracePt t="66996" x="2913063" y="927100"/>
          <p14:tracePt t="67012" x="2762250" y="1022350"/>
          <p14:tracePt t="67029" x="2628900" y="1144588"/>
          <p14:tracePt t="67046" x="2544763" y="1276350"/>
          <p14:tracePt t="67063" x="2468563" y="1400175"/>
          <p14:tracePt t="67080" x="2365375" y="1503363"/>
          <p14:tracePt t="67086" x="2346325" y="1550988"/>
          <p14:tracePt t="67090" x="2317750" y="1579563"/>
          <p14:tracePt t="67109" x="2270125" y="1684338"/>
          <p14:tracePt t="67121" x="2212975" y="1797050"/>
          <p14:tracePt t="67135" x="2128838" y="1966913"/>
          <p14:tracePt t="67148" x="2090738" y="2081213"/>
          <p14:tracePt t="67152" x="2062163" y="2166938"/>
          <p14:tracePt t="67168" x="2014538" y="2365375"/>
          <p14:tracePt t="67181" x="2005013" y="2478088"/>
          <p14:tracePt t="67185" x="1976438" y="2563813"/>
          <p14:tracePt t="67200" x="1957388" y="2771775"/>
          <p14:tracePt t="67215" x="1928813" y="2884488"/>
          <p14:tracePt t="67220" x="1928813" y="2979738"/>
          <p14:tracePt t="67232" x="1928813" y="3159125"/>
          <p14:tracePt t="67238" x="1928813" y="3254375"/>
          <p14:tracePt t="67253" x="1928813" y="3292475"/>
          <p14:tracePt t="67258" x="1928813" y="3367088"/>
          <p14:tracePt t="67269" x="1928813" y="3424238"/>
          <p14:tracePt t="67273" x="1928813" y="3481388"/>
          <p14:tracePt t="67283" x="1938338" y="3546475"/>
          <p14:tracePt t="67296" x="1966913" y="3594100"/>
          <p14:tracePt t="67312" x="2128838" y="3727450"/>
          <p14:tracePt t="67329" x="2260600" y="3783013"/>
          <p14:tracePt t="67346" x="2355850" y="3821113"/>
          <p14:tracePt t="67362" x="2468563" y="3821113"/>
          <p14:tracePt t="67380" x="2544763" y="3821113"/>
          <p14:tracePt t="67396" x="2647950" y="3783013"/>
          <p14:tracePt t="67412" x="2800350" y="3698875"/>
          <p14:tracePt t="67429" x="2932113" y="3575050"/>
          <p14:tracePt t="67443" x="2998788" y="3509963"/>
          <p14:tracePt t="67460" x="3092450" y="3405188"/>
          <p14:tracePt t="67477" x="3111500" y="3302000"/>
          <p14:tracePt t="67494" x="3159125" y="3140075"/>
          <p14:tracePt t="67510" x="3168650" y="3008313"/>
          <p14:tracePt t="67526" x="3168650" y="2941638"/>
          <p14:tracePt t="67543" x="3168650" y="2932113"/>
          <p14:tracePt t="67560" x="3149600" y="2913063"/>
          <p14:tracePt t="67576" x="3046413" y="2913063"/>
          <p14:tracePt t="67593" x="2771775" y="3027363"/>
          <p14:tracePt t="67610" x="2165350" y="3319463"/>
          <p14:tracePt t="67626" x="1570038" y="3641725"/>
          <p14:tracePt t="67643" x="917575" y="4095750"/>
          <p14:tracePt t="67660" x="501650" y="4559300"/>
          <p14:tracePt t="67679" x="265113" y="5003800"/>
          <p14:tracePt t="67697" x="141288" y="5354638"/>
          <p14:tracePt t="67702" x="76200" y="5637213"/>
          <p14:tracePt t="67717" x="76200" y="5770563"/>
          <p14:tracePt t="67723" x="76200" y="5883275"/>
          <p14:tracePt t="67735" x="76200" y="6026150"/>
          <p14:tracePt t="67749" x="85725" y="6035675"/>
          <p14:tracePt t="67755" x="95250" y="6045200"/>
          <p14:tracePt t="67771" x="188913" y="6045200"/>
          <p14:tracePt t="67786" x="293688" y="6045200"/>
          <p14:tracePt t="67796" x="406400" y="6035675"/>
          <p14:tracePt t="67812" x="633413" y="5864225"/>
          <p14:tracePt t="67829" x="860425" y="5722938"/>
          <p14:tracePt t="67845" x="1077913" y="5486400"/>
          <p14:tracePt t="67863" x="1230313" y="5221288"/>
          <p14:tracePt t="67881" x="1512888" y="4691063"/>
          <p14:tracePt t="67887" x="1655763" y="4360863"/>
          <p14:tracePt t="67903" x="1701800" y="4038600"/>
          <p14:tracePt t="67913" x="1711325" y="3887788"/>
          <p14:tracePt t="67927" x="1711325" y="3756025"/>
          <p14:tracePt t="67943" x="1711325" y="3490913"/>
          <p14:tracePt t="67960" x="1758950" y="3159125"/>
          <p14:tracePt t="67978" x="1797050" y="2884488"/>
          <p14:tracePt t="67996" x="1835150" y="2601913"/>
          <p14:tracePt t="68012" x="1825625" y="2298700"/>
          <p14:tracePt t="68029" x="1825625" y="2071688"/>
          <p14:tracePt t="68047" x="1844675" y="1854200"/>
          <p14:tracePt t="68063" x="1882775" y="1674813"/>
          <p14:tracePt t="68080" x="1911350" y="1503363"/>
          <p14:tracePt t="68087" x="1966913" y="1352550"/>
          <p14:tracePt t="68103" x="2005013" y="1211263"/>
          <p14:tracePt t="68121" x="2043113" y="1068388"/>
          <p14:tracePt t="68132" x="2071688" y="1003300"/>
          <p14:tracePt t="68135" x="2081213" y="946150"/>
          <p14:tracePt t="68143" x="2109788" y="898525"/>
          <p14:tracePt t="68160" x="2119313" y="822325"/>
          <p14:tracePt t="68177" x="2138363" y="785813"/>
          <p14:tracePt t="68195" x="2138363" y="776288"/>
          <p14:tracePt t="68284" x="2138363" y="766763"/>
          <p14:tracePt t="68302" x="2128838" y="766763"/>
          <p14:tracePt t="68319" x="2109788" y="766763"/>
          <p14:tracePt t="68336" x="2109788" y="776288"/>
          <p14:tracePt t="68369" x="2109788" y="785813"/>
          <p14:tracePt t="68381" x="2100263" y="795338"/>
          <p14:tracePt t="68402" x="2090738" y="795338"/>
          <p14:tracePt t="68416" x="2062163" y="822325"/>
          <p14:tracePt t="68424" x="2043113" y="850900"/>
          <p14:tracePt t="68432" x="2024063" y="869950"/>
          <p14:tracePt t="68443" x="2005013" y="908050"/>
          <p14:tracePt t="68462" x="1928813" y="1003300"/>
          <p14:tracePt t="68464" x="1892300" y="1030288"/>
          <p14:tracePt t="68476" x="1863725" y="1068388"/>
          <p14:tracePt t="68496" x="1806575" y="1154113"/>
          <p14:tracePt t="68513" x="1711325" y="1266825"/>
          <p14:tracePt t="68529" x="1646238" y="1352550"/>
          <p14:tracePt t="68546" x="1617663" y="1428750"/>
          <p14:tracePt t="68562" x="1560513" y="1541463"/>
          <p14:tracePt t="68578" x="1522413" y="1655763"/>
          <p14:tracePt t="68595" x="1484313" y="1797050"/>
          <p14:tracePt t="68612" x="1438275" y="1976438"/>
          <p14:tracePt t="68629" x="1428750" y="2203450"/>
          <p14:tracePt t="68647" x="1400175" y="2478088"/>
          <p14:tracePt t="68663" x="1381125" y="2800350"/>
          <p14:tracePt t="68679" x="1381125" y="3027363"/>
          <p14:tracePt t="68696" x="1381125" y="3348038"/>
          <p14:tracePt t="68711" x="1400175" y="3613150"/>
          <p14:tracePt t="68726" x="1447800" y="3878263"/>
          <p14:tracePt t="68743" x="1570038" y="4162425"/>
          <p14:tracePt t="68759" x="1739900" y="4464050"/>
          <p14:tracePt t="68776" x="1911350" y="4664075"/>
          <p14:tracePt t="68793" x="2043113" y="4795838"/>
          <p14:tracePt t="68810" x="2165350" y="4891088"/>
          <p14:tracePt t="68826" x="2251075" y="4927600"/>
          <p14:tracePt t="68843" x="2327275" y="4946650"/>
          <p14:tracePt t="68860" x="2355850" y="4956175"/>
          <p14:tracePt t="68875" x="2439988" y="4956175"/>
          <p14:tracePt t="68895" x="2554288" y="4918075"/>
          <p14:tracePt t="68911" x="2705100" y="4805363"/>
          <p14:tracePt t="68928" x="2809875" y="4748213"/>
          <p14:tracePt t="68945" x="2941638" y="4673600"/>
          <p14:tracePt t="68961" x="3054350" y="4578350"/>
          <p14:tracePt t="68980" x="3140075" y="4492625"/>
          <p14:tracePt t="68995" x="3300413" y="4332288"/>
          <p14:tracePt t="69012" x="3424238" y="4210050"/>
          <p14:tracePt t="69029" x="3536950" y="4086225"/>
          <p14:tracePt t="69047" x="3670300" y="3897313"/>
          <p14:tracePt t="69053" x="3735388" y="3792538"/>
          <p14:tracePt t="69057" x="3773488" y="3717925"/>
          <p14:tracePt t="69078" x="3868738" y="3462338"/>
          <p14:tracePt t="69092" x="3906838" y="3206750"/>
          <p14:tracePt t="69105" x="3962400" y="2809875"/>
          <p14:tracePt t="69117" x="3962400" y="2647950"/>
          <p14:tracePt t="69122" x="3962400" y="2497138"/>
          <p14:tracePt t="69140" x="3962400" y="2174875"/>
          <p14:tracePt t="69152" x="3935413" y="1816100"/>
          <p14:tracePt t="69169" x="3859213" y="1541463"/>
          <p14:tracePt t="69185" x="3802063" y="1323975"/>
          <p14:tracePt t="69197" x="3773488" y="1257300"/>
          <p14:tracePt t="69202" x="3763963" y="1163638"/>
          <p14:tracePt t="69208" x="3717925" y="1058863"/>
          <p14:tracePt t="69231" x="3641725" y="908050"/>
          <p14:tracePt t="69244" x="3575050" y="757238"/>
          <p14:tracePt t="69258" x="3498850" y="642938"/>
          <p14:tracePt t="69268" x="3462338" y="614363"/>
          <p14:tracePt t="69279" x="3443288" y="595313"/>
          <p14:tracePt t="69295" x="3405188" y="558800"/>
          <p14:tracePt t="69312" x="3376613" y="539750"/>
          <p14:tracePt t="69328" x="3328988" y="511175"/>
          <p14:tracePt t="69345" x="3300413" y="511175"/>
          <p14:tracePt t="69361" x="3244850" y="511175"/>
          <p14:tracePt t="69379" x="3111500" y="511175"/>
          <p14:tracePt t="69395" x="2951163" y="520700"/>
          <p14:tracePt t="69411" x="2819400" y="585788"/>
          <p14:tracePt t="69428" x="2667000" y="671513"/>
          <p14:tracePt t="69444" x="2516188" y="747713"/>
          <p14:tracePt t="69464" x="2346325" y="831850"/>
          <p14:tracePt t="69469" x="2298700" y="869950"/>
          <p14:tracePt t="69473" x="2232025" y="927100"/>
          <p14:tracePt t="69488" x="2119313" y="1003300"/>
          <p14:tracePt t="69501" x="2109788" y="1012825"/>
          <p14:tracePt t="69504" x="2052638" y="1049338"/>
          <p14:tracePt t="69521" x="1919288" y="1144588"/>
          <p14:tracePt t="69536" x="1758950" y="1276350"/>
          <p14:tracePt t="69551" x="1684338" y="1314450"/>
          <p14:tracePt t="69567" x="1570038" y="1419225"/>
          <p14:tracePt t="69581" x="1493838" y="1493838"/>
          <p14:tracePt t="69586" x="1409700" y="1579563"/>
          <p14:tracePt t="69601" x="1295400" y="1730375"/>
          <p14:tracePt t="69607" x="1257300" y="1816100"/>
          <p14:tracePt t="69624" x="1144588" y="1985963"/>
          <p14:tracePt t="69634" x="1096963" y="2071688"/>
          <p14:tracePt t="69642" x="1058863" y="2119313"/>
          <p14:tracePt t="69659" x="1030288" y="2232025"/>
          <p14:tracePt t="69677" x="1020763" y="2336800"/>
          <p14:tracePt t="69680" x="993775" y="2411413"/>
          <p14:tracePt t="69693" x="974725" y="2497138"/>
          <p14:tracePt t="69710" x="936625" y="2676525"/>
          <p14:tracePt t="69714" x="936625" y="2733675"/>
          <p14:tracePt t="69729" x="936625" y="2847975"/>
          <p14:tracePt t="69744" x="908050" y="3017838"/>
          <p14:tracePt t="69762" x="908050" y="3178175"/>
          <p14:tracePt t="69779" x="908050" y="3424238"/>
          <p14:tracePt t="69796" x="936625" y="3622675"/>
          <p14:tracePt t="69812" x="936625" y="3773488"/>
          <p14:tracePt t="69829" x="984250" y="3954463"/>
          <p14:tracePt t="69848" x="1077913" y="4105275"/>
          <p14:tracePt t="69864" x="1173163" y="4275138"/>
          <p14:tracePt t="69873" x="1266825" y="4398963"/>
          <p14:tracePt t="69893" x="1371600" y="4511675"/>
          <p14:tracePt t="69909" x="1531938" y="4673600"/>
          <p14:tracePt t="69922" x="1665288" y="4786313"/>
          <p14:tracePt t="69936" x="1835150" y="4881563"/>
          <p14:tracePt t="69954" x="2005013" y="4975225"/>
          <p14:tracePt t="69966" x="2165350" y="5060950"/>
          <p14:tracePt t="69977" x="2212975" y="5089525"/>
          <p14:tracePt t="69992" x="2373313" y="5127625"/>
          <p14:tracePt t="70009" x="2487613" y="5164138"/>
          <p14:tracePt t="70025" x="2582863" y="5192713"/>
          <p14:tracePt t="70041" x="2647950" y="5192713"/>
          <p14:tracePt t="70058" x="2695575" y="5192713"/>
          <p14:tracePt t="70075" x="2733675" y="5192713"/>
          <p14:tracePt t="70093" x="2809875" y="5192713"/>
          <p14:tracePt t="70110" x="2941638" y="5192713"/>
          <p14:tracePt t="70126" x="3168650" y="5060950"/>
          <p14:tracePt t="70142" x="3443288" y="4872038"/>
          <p14:tracePt t="70158" x="3603625" y="4710113"/>
          <p14:tracePt t="70177" x="3840163" y="4418013"/>
          <p14:tracePt t="70193" x="3925888" y="4246563"/>
          <p14:tracePt t="70210" x="3981450" y="4105275"/>
          <p14:tracePt t="70226" x="4048125" y="3906838"/>
          <p14:tracePt t="70243" x="4105275" y="3708400"/>
          <p14:tracePt t="70261" x="4133850" y="3490913"/>
          <p14:tracePt t="70280" x="4133850" y="3302000"/>
          <p14:tracePt t="70296" x="4152900" y="3159125"/>
          <p14:tracePt t="70313" x="4152900" y="3046413"/>
          <p14:tracePt t="70319" x="4152900" y="2913063"/>
          <p14:tracePt t="70329" x="4152900" y="2865438"/>
          <p14:tracePt t="70342" x="4152900" y="2809875"/>
          <p14:tracePt t="70359" x="4152900" y="2657475"/>
          <p14:tracePt t="70377" x="4152900" y="2516188"/>
          <p14:tracePt t="70395" x="4114800" y="2384425"/>
          <p14:tracePt t="70413" x="4057650" y="2279650"/>
          <p14:tracePt t="70430" x="3990975" y="2128838"/>
          <p14:tracePt t="70448" x="3944938" y="2014538"/>
          <p14:tracePt t="70455" x="3897313" y="1911350"/>
          <p14:tracePt t="70467" x="3868738" y="1863725"/>
          <p14:tracePt t="70476" x="3849688" y="1797050"/>
          <p14:tracePt t="70494" x="3763963" y="1665288"/>
          <p14:tracePt t="70510" x="3717925" y="1598613"/>
          <p14:tracePt t="70527" x="3660775" y="1512888"/>
          <p14:tracePt t="70544" x="3622675" y="1466850"/>
          <p14:tracePt t="70561" x="3575050" y="1409700"/>
          <p14:tracePt t="70578" x="3517900" y="1352550"/>
          <p14:tracePt t="70594" x="3471863" y="1295400"/>
          <p14:tracePt t="70610" x="3424238" y="1257300"/>
          <p14:tracePt t="70627" x="3348038" y="1192213"/>
          <p14:tracePt t="70644" x="3254375" y="1135063"/>
          <p14:tracePt t="70661" x="3178175" y="1087438"/>
          <p14:tracePt t="70679" x="3092450" y="1030288"/>
          <p14:tracePt t="70684" x="3063875" y="1022350"/>
          <p14:tracePt t="70688" x="2998788" y="984250"/>
          <p14:tracePt t="70695" x="2970213" y="965200"/>
          <p14:tracePt t="70709" x="2941638" y="955675"/>
          <p14:tracePt t="70712" x="2894013" y="917575"/>
          <p14:tracePt t="70729" x="2846388" y="889000"/>
          <p14:tracePt t="70745" x="2771775" y="879475"/>
          <p14:tracePt t="70762" x="2667000" y="850900"/>
          <p14:tracePt t="70779" x="2535238" y="850900"/>
          <p14:tracePt t="70796" x="2382838" y="850900"/>
          <p14:tracePt t="70812" x="2289175" y="850900"/>
          <p14:tracePt t="70828" x="2184400" y="850900"/>
          <p14:tracePt t="70846" x="2100263" y="850900"/>
          <p14:tracePt t="70864" x="2024063" y="860425"/>
          <p14:tracePt t="70871" x="1911350" y="927100"/>
          <p14:tracePt t="70888" x="1768475" y="974725"/>
          <p14:tracePt t="70905" x="1598613" y="1106488"/>
          <p14:tracePt t="70916" x="1560513" y="1135063"/>
          <p14:tracePt t="70923" x="1474788" y="1182688"/>
          <p14:tracePt t="70936" x="1371600" y="1285875"/>
          <p14:tracePt t="70957" x="1285875" y="1419225"/>
          <p14:tracePt t="70969" x="1211263" y="1570038"/>
          <p14:tracePt t="70981" x="1173163" y="1665288"/>
          <p14:tracePt t="70986" x="1144588" y="1768475"/>
          <p14:tracePt t="71001" x="1087438" y="1947863"/>
          <p14:tracePt t="71008" x="1039813" y="2090738"/>
          <p14:tracePt t="71025" x="1003300" y="2279650"/>
          <p14:tracePt t="71040" x="965200" y="2516188"/>
          <p14:tracePt t="71050" x="955675" y="2611438"/>
          <p14:tracePt t="71058" x="955675" y="2762250"/>
          <p14:tracePt t="71081" x="974725" y="2979738"/>
          <p14:tracePt t="71087" x="1068388" y="3273425"/>
          <p14:tracePt t="71105" x="1154113" y="3546475"/>
          <p14:tracePt t="71121" x="1276350" y="3783013"/>
          <p14:tracePt t="71138" x="1362075" y="3973513"/>
          <p14:tracePt t="71153" x="1493838" y="4191000"/>
          <p14:tracePt t="71170" x="1617663" y="4379913"/>
          <p14:tracePt t="71183" x="1806575" y="4578350"/>
          <p14:tracePt t="71193" x="1901825" y="4664075"/>
          <p14:tracePt t="71209" x="2090738" y="4843463"/>
          <p14:tracePt t="71227" x="2317750" y="4927600"/>
          <p14:tracePt t="71243" x="2487613" y="4946650"/>
          <p14:tracePt t="71259" x="2676525" y="4946650"/>
          <p14:tracePt t="71277" x="2827338" y="4946650"/>
          <p14:tracePt t="71292" x="3130550" y="4891088"/>
          <p14:tracePt t="71308" x="3357563" y="4805363"/>
          <p14:tracePt t="71326" x="3708400" y="4578350"/>
          <p14:tracePt t="71342" x="3990975" y="4341813"/>
          <p14:tracePt t="71358" x="4351338" y="3983038"/>
          <p14:tracePt t="71379" x="4700588" y="3584575"/>
          <p14:tracePt t="71396" x="4899025" y="3302000"/>
          <p14:tracePt t="71413" x="5080000" y="2989263"/>
          <p14:tracePt t="71429" x="5183188" y="2771775"/>
          <p14:tracePt t="71444" x="5278438" y="2459038"/>
          <p14:tracePt t="71459" x="5362575" y="2232025"/>
          <p14:tracePt t="71475" x="5410200" y="1911350"/>
          <p14:tracePt t="71493" x="5438775" y="1589088"/>
          <p14:tracePt t="71508" x="5419725" y="1323975"/>
          <p14:tracePt t="71525" x="5391150" y="1049338"/>
          <p14:tracePt t="71542" x="5362575" y="841375"/>
          <p14:tracePt t="71558" x="5278438" y="585788"/>
          <p14:tracePt t="71576" x="5097463" y="255588"/>
          <p14:tracePt t="71592" x="5003800" y="85725"/>
          <p14:tracePt t="71751" x="4019550" y="169863"/>
          <p14:tracePt t="71766" x="3830638" y="274638"/>
          <p14:tracePt t="71780" x="3725863" y="331788"/>
          <p14:tracePt t="71784" x="3641725" y="415925"/>
          <p14:tracePt t="71799" x="3462338" y="576263"/>
          <p14:tracePt t="71815" x="3309938" y="709613"/>
          <p14:tracePt t="71827" x="3235325" y="776288"/>
          <p14:tracePt t="71844" x="3082925" y="898525"/>
          <p14:tracePt t="71860" x="2903538" y="1058863"/>
          <p14:tracePt t="71878" x="2724150" y="1276350"/>
          <p14:tracePt t="71896" x="2600325" y="1531938"/>
          <p14:tracePt t="71902" x="2497138" y="1806575"/>
          <p14:tracePt t="71912" x="2430463" y="1947863"/>
          <p14:tracePt t="71925" x="2373313" y="2147888"/>
          <p14:tracePt t="71943" x="2260600" y="2420938"/>
          <p14:tracePt t="71961" x="2174875" y="2638425"/>
          <p14:tracePt t="71979" x="2128838" y="2979738"/>
          <p14:tracePt t="71995" x="2081213" y="3348038"/>
          <p14:tracePt t="72012" x="2081213" y="3538538"/>
          <p14:tracePt t="72029" x="2081213" y="3670300"/>
          <p14:tracePt t="72045" x="2100263" y="3783013"/>
          <p14:tracePt t="72064" x="2155825" y="3868738"/>
          <p14:tracePt t="72080" x="2212975" y="3973513"/>
          <p14:tracePt t="72088" x="2327275" y="4124325"/>
          <p14:tracePt t="72108" x="2487613" y="4284663"/>
          <p14:tracePt t="72121" x="2592388" y="4418013"/>
          <p14:tracePt t="72135" x="2733675" y="4511675"/>
          <p14:tracePt t="72153" x="2800350" y="4540250"/>
          <p14:tracePt t="72169" x="2827338" y="4549775"/>
          <p14:tracePt t="72185" x="2979738" y="4568825"/>
          <p14:tracePt t="72203" x="3168650" y="4568825"/>
          <p14:tracePt t="72217" x="3405188" y="4568825"/>
          <p14:tracePt t="72231" x="3517900" y="4540250"/>
          <p14:tracePt t="72235" x="3584575" y="4492625"/>
          <p14:tracePt t="72241" x="3725863" y="4437063"/>
          <p14:tracePt t="72261" x="4019550" y="4313238"/>
          <p14:tracePt t="72280" x="4454525" y="4133850"/>
          <p14:tracePt t="72284" x="4597400" y="4038600"/>
          <p14:tracePt t="72286" x="4738688" y="3963988"/>
          <p14:tracePt t="72293" x="4860925" y="3868738"/>
          <p14:tracePt t="72313" x="4946650" y="3783013"/>
          <p14:tracePt t="72320" x="5192713" y="3613150"/>
          <p14:tracePt t="72330" x="5314950" y="3519488"/>
          <p14:tracePt t="72342" x="5429250" y="3433763"/>
          <p14:tracePt t="72360" x="5618163" y="3263900"/>
          <p14:tracePt t="72376" x="5826125" y="3055938"/>
          <p14:tracePt t="72393" x="5921375" y="2922588"/>
          <p14:tracePt t="72409" x="6015038" y="2790825"/>
          <p14:tracePt t="72426" x="6072188" y="2657475"/>
          <p14:tracePt t="72443" x="6119813" y="2535238"/>
          <p14:tracePt t="72459" x="6157913" y="2401888"/>
          <p14:tracePt t="72476" x="6157913" y="2317750"/>
          <p14:tracePt t="72492" x="6167438" y="2260600"/>
          <p14:tracePt t="72510" x="6196013" y="2157413"/>
          <p14:tracePt t="72526" x="6196013" y="2100263"/>
          <p14:tracePt t="72542" x="6186488" y="2052638"/>
          <p14:tracePt t="72559" x="6167438" y="1995488"/>
          <p14:tracePt t="72575" x="6072188" y="1911350"/>
          <p14:tracePt t="72592" x="5995988" y="1854200"/>
          <p14:tracePt t="72608" x="5883275" y="1787525"/>
          <p14:tracePt t="72626" x="5694363" y="1720850"/>
          <p14:tracePt t="72644" x="5486400" y="1703388"/>
          <p14:tracePt t="72662" x="5230813" y="1665288"/>
          <p14:tracePt t="72679" x="4918075" y="1665288"/>
          <p14:tracePt t="72683" x="4767263" y="1665288"/>
          <p14:tracePt t="72695" x="4597400" y="1665288"/>
          <p14:tracePt t="72700" x="4464050" y="1665288"/>
          <p14:tracePt t="72704" x="4313238" y="1665288"/>
          <p14:tracePt t="72716" x="4179888" y="1665288"/>
          <p14:tracePt t="72728" x="4010025" y="1665288"/>
          <p14:tracePt t="72745" x="3783013" y="1665288"/>
          <p14:tracePt t="72761" x="3641725" y="1684338"/>
          <p14:tracePt t="72777" x="3517900" y="1703388"/>
          <p14:tracePt t="72793" x="3338513" y="1720850"/>
          <p14:tracePt t="72811" x="3235325" y="1739900"/>
          <p14:tracePt t="72827" x="3101975" y="1758950"/>
          <p14:tracePt t="72847" x="2979738" y="1778000"/>
          <p14:tracePt t="72853" x="2903538" y="1797050"/>
          <p14:tracePt t="72859" x="2790825" y="1825625"/>
          <p14:tracePt t="72873" x="2647950" y="1835150"/>
          <p14:tracePt t="72888" x="2506663" y="1863725"/>
          <p14:tracePt t="72906" x="2373313" y="1873250"/>
          <p14:tracePt t="72919" x="2270125" y="1901825"/>
          <p14:tracePt t="72937" x="2212975" y="1901825"/>
          <p14:tracePt t="72952" x="2184400" y="1911350"/>
          <p14:tracePt t="73121" x="2174875" y="1911350"/>
          <p14:tracePt t="73186" x="2174875" y="1882775"/>
          <p14:tracePt t="73199" x="2193925" y="1882775"/>
          <p14:tracePt t="73218" x="2203450" y="1873250"/>
          <p14:tracePt t="73241" x="2212975" y="1873250"/>
          <p14:tracePt t="73257" x="2232025" y="1873250"/>
          <p14:tracePt t="73269" x="2241550" y="1873250"/>
          <p14:tracePt t="73275" x="2260600" y="1873250"/>
          <p14:tracePt t="73305" x="2279650" y="1873250"/>
          <p14:tracePt t="73317" x="2289175" y="1873250"/>
          <p14:tracePt t="73324" x="2317750" y="1873250"/>
          <p14:tracePt t="73337" x="2373313" y="1873250"/>
          <p14:tracePt t="73354" x="2439988" y="1873250"/>
          <p14:tracePt t="73365" x="2468563" y="1873250"/>
          <p14:tracePt t="73369" x="2497138" y="1873250"/>
          <p14:tracePt t="73375" x="2516188" y="1873250"/>
          <p14:tracePt t="73392" x="2582863" y="1873250"/>
          <p14:tracePt t="73409" x="2638425" y="1882775"/>
          <p14:tracePt t="73425" x="2676525" y="1920875"/>
          <p14:tracePt t="73442" x="2743200" y="1939925"/>
          <p14:tracePt t="73459" x="2800350" y="1976438"/>
          <p14:tracePt t="73475" x="2894013" y="2024063"/>
          <p14:tracePt t="73492" x="3008313" y="2052638"/>
          <p14:tracePt t="73509" x="3101975" y="2100263"/>
          <p14:tracePt t="73512" x="3149600" y="2128838"/>
          <p14:tracePt t="73526" x="3178175" y="2157413"/>
          <p14:tracePt t="73528" x="3206750" y="2157413"/>
          <p14:tracePt t="73542" x="3244850" y="2166938"/>
          <p14:tracePt t="73559" x="3338513" y="2222500"/>
          <p14:tracePt t="73576" x="3395663" y="2251075"/>
          <p14:tracePt t="73591" x="3517900" y="2298700"/>
          <p14:tracePt t="73608" x="3594100" y="2327275"/>
          <p14:tracePt t="73626" x="3651250" y="2355850"/>
          <p14:tracePt t="73642" x="3698875" y="2365375"/>
          <p14:tracePt t="73659" x="3744913" y="2384425"/>
          <p14:tracePt t="73675" x="3821113" y="2393950"/>
          <p14:tracePt t="73692" x="3878263" y="2420938"/>
          <p14:tracePt t="73709" x="3944938" y="2449513"/>
          <p14:tracePt t="73711" x="3981450" y="2459038"/>
          <p14:tracePt t="73725" x="4010025" y="2459038"/>
          <p14:tracePt t="73743" x="4038600" y="2478088"/>
          <p14:tracePt t="73746" x="4048125" y="2478088"/>
          <p14:tracePt t="73758" x="4076700" y="2487613"/>
          <p14:tracePt t="73774" x="4124325" y="2506663"/>
          <p14:tracePt t="73791" x="4162425" y="2506663"/>
          <p14:tracePt t="73808" x="4208463" y="2516188"/>
          <p14:tracePt t="73825" x="4246563" y="2535238"/>
          <p14:tracePt t="73842" x="4275138" y="2544763"/>
          <p14:tracePt t="73859" x="4322763" y="2544763"/>
          <p14:tracePt t="73876" x="4351338" y="2573338"/>
          <p14:tracePt t="73892" x="4379913" y="2582863"/>
          <p14:tracePt t="73913" x="4416425" y="2582863"/>
          <p14:tracePt t="73921" x="4464050" y="2601913"/>
          <p14:tracePt t="73940" x="4530725" y="2601913"/>
          <p14:tracePt t="73953" x="4568825" y="2611438"/>
          <p14:tracePt t="73968" x="4606925" y="2611438"/>
          <p14:tracePt t="73986" x="4633913" y="2611438"/>
          <p14:tracePt t="74004" x="4681538" y="2628900"/>
          <p14:tracePt t="74020" x="4700588" y="2628900"/>
          <p14:tracePt t="74036" x="4729163" y="2628900"/>
          <p14:tracePt t="74053" x="4748213" y="2628900"/>
          <p14:tracePt t="74059" x="4757738" y="2628900"/>
          <p14:tracePt t="74071" x="4767263" y="2628900"/>
          <p14:tracePt t="74184" x="4757738" y="2628900"/>
          <p14:tracePt t="74201" x="4672013" y="2601913"/>
          <p14:tracePt t="74217" x="4549775" y="2592388"/>
          <p14:tracePt t="74230" x="4483100" y="2563813"/>
          <p14:tracePt t="74235" x="4406900" y="2554288"/>
          <p14:tracePt t="74248" x="4284663" y="2554288"/>
          <p14:tracePt t="74255" x="4227513" y="2554288"/>
          <p14:tracePt t="74269" x="4189413" y="2554288"/>
          <p14:tracePt t="74274" x="4133850" y="2554288"/>
          <p14:tracePt t="74285" x="4086225" y="2554288"/>
          <p14:tracePt t="74290" x="4057650" y="2554288"/>
          <p14:tracePt t="74302" x="4029075" y="2554288"/>
          <p14:tracePt t="74308" x="4000500" y="2554288"/>
          <p14:tracePt t="74319" x="3981450" y="2554288"/>
          <p14:tracePt t="74337" x="3971925" y="2554288"/>
          <p14:tracePt t="74568" x="3981450" y="2554288"/>
          <p14:tracePt t="74585" x="4000500" y="2554288"/>
          <p14:tracePt t="74603" x="4067175" y="2525713"/>
          <p14:tracePt t="74617" x="4133850" y="2525713"/>
          <p14:tracePt t="74635" x="4179888" y="2525713"/>
          <p14:tracePt t="74648" x="4227513" y="2525713"/>
          <p14:tracePt t="74656" x="4256088" y="2525713"/>
          <p14:tracePt t="74666" x="4275138" y="2525713"/>
          <p14:tracePt t="74674" x="4303713" y="2516188"/>
          <p14:tracePt t="74693" x="4379913" y="2516188"/>
          <p14:tracePt t="74697" x="4406900" y="2516188"/>
          <p14:tracePt t="74713" x="4464050" y="2516188"/>
          <p14:tracePt t="74729" x="4578350" y="2487613"/>
          <p14:tracePt t="74737" x="4681538" y="2478088"/>
          <p14:tracePt t="74760" x="4786313" y="2478088"/>
          <p14:tracePt t="74775" x="4843463" y="2478088"/>
          <p14:tracePt t="74789" x="4889500" y="2478088"/>
          <p14:tracePt t="74795" x="4927600" y="2478088"/>
          <p14:tracePt t="74809" x="4956175" y="2478088"/>
          <p14:tracePt t="74824" x="5022850" y="2478088"/>
          <p14:tracePt t="74833" x="5051425" y="2478088"/>
          <p14:tracePt t="74841" x="5070475" y="2478088"/>
          <p14:tracePt t="74857" x="5116513" y="2478088"/>
          <p14:tracePt t="74875" x="5164138" y="2478088"/>
          <p14:tracePt t="74885" x="5183188" y="2478088"/>
          <p14:tracePt t="74892" x="5211763" y="2478088"/>
          <p14:tracePt t="74904" x="5249863" y="2478088"/>
          <p14:tracePt t="74912" x="5297488" y="2478088"/>
          <p14:tracePt t="74925" x="5334000" y="2478088"/>
          <p14:tracePt t="74943" x="5400675" y="2497138"/>
          <p14:tracePt t="74946" x="5438775" y="2497138"/>
          <p14:tracePt t="74949" x="5467350" y="2506663"/>
          <p14:tracePt t="74961" x="5486400" y="2516188"/>
          <p14:tracePt t="74974" x="5495925" y="2516188"/>
          <p14:tracePt t="74991" x="5551488" y="2525713"/>
          <p14:tracePt t="75007" x="5570538" y="2525713"/>
          <p14:tracePt t="75024" x="5589588" y="2525713"/>
          <p14:tracePt t="75041" x="5599113" y="2525713"/>
          <p14:tracePt t="75132" x="5599113" y="2535238"/>
          <p14:tracePt t="75139" x="5589588" y="2544763"/>
          <p14:tracePt t="75153" x="5467350" y="2582863"/>
          <p14:tracePt t="75164" x="5400675" y="2628900"/>
          <p14:tracePt t="75167" x="5353050" y="2647950"/>
          <p14:tracePt t="75176" x="5324475" y="2657475"/>
          <p14:tracePt t="75191" x="5249863" y="2705100"/>
          <p14:tracePt t="75210" x="5221288" y="2724150"/>
          <p14:tracePt t="75229" x="5211763" y="2724150"/>
          <p14:tracePt t="75283" x="5202238" y="2724150"/>
          <p14:tracePt t="75295" x="5192713" y="2724150"/>
          <p14:tracePt t="75312" x="5145088" y="2762250"/>
          <p14:tracePt t="75317" x="5126038" y="2781300"/>
          <p14:tracePt t="75334" x="5116513" y="2790825"/>
          <p14:tracePt t="75351" x="5097463" y="2800350"/>
          <p14:tracePt t="75379" x="5087938" y="2809875"/>
          <p14:tracePt t="75386" x="5080000" y="2819400"/>
          <p14:tracePt t="75393" x="5070475" y="2828925"/>
          <p14:tracePt t="75408" x="5060950" y="2838450"/>
          <p14:tracePt t="75425" x="5060950" y="2847975"/>
          <p14:tracePt t="75447" x="5051425" y="2847975"/>
          <p14:tracePt t="75472" x="5051425" y="2857500"/>
          <p14:tracePt t="75487" x="5041900" y="2874963"/>
          <p14:tracePt t="75495" x="5041900" y="2884488"/>
          <p14:tracePt t="75512" x="5041900" y="2894013"/>
          <p14:tracePt t="75527" x="5041900" y="2913063"/>
          <p14:tracePt t="75578" x="5041900" y="2922588"/>
          <p14:tracePt t="75584" x="5051425" y="2922588"/>
          <p14:tracePt t="75591" x="5070475" y="2932113"/>
          <p14:tracePt t="75608" x="5173663" y="2941638"/>
          <p14:tracePt t="75625" x="5268913" y="2960688"/>
          <p14:tracePt t="75645" x="5353050" y="2960688"/>
          <p14:tracePt t="75661" x="5429250" y="2979738"/>
          <p14:tracePt t="75679" x="5524500" y="2979738"/>
          <p14:tracePt t="75683" x="5561013" y="2979738"/>
          <p14:tracePt t="75686" x="5618163" y="2979738"/>
          <p14:tracePt t="75696" x="5675313" y="2979738"/>
          <p14:tracePt t="75707" x="5732463" y="2979738"/>
          <p14:tracePt t="75728" x="5816600" y="2979738"/>
          <p14:tracePt t="75745" x="5892800" y="2979738"/>
          <p14:tracePt t="75761" x="5949950" y="2979738"/>
          <p14:tracePt t="75778" x="6015038" y="2979738"/>
          <p14:tracePt t="75794" x="6062663" y="2979738"/>
          <p14:tracePt t="75811" x="6129338" y="2979738"/>
          <p14:tracePt t="75827" x="6157913" y="2979738"/>
          <p14:tracePt t="75844" x="6176963" y="2979738"/>
          <p14:tracePt t="75921" x="6186488" y="2979738"/>
          <p14:tracePt t="75985" x="6186488" y="2960688"/>
          <p14:tracePt t="76002" x="6176963" y="2951163"/>
          <p14:tracePt t="76018" x="6167438" y="2932113"/>
          <p14:tracePt t="76034" x="6129338" y="2922588"/>
          <p14:tracePt t="76047" x="6119813" y="2913063"/>
          <p14:tracePt t="76378" x="6110288" y="2903538"/>
          <p14:tracePt t="76423" x="6110288" y="2884488"/>
          <p14:tracePt t="76431" x="6110288" y="2865438"/>
          <p14:tracePt t="76441" x="6100763" y="2865438"/>
          <p14:tracePt t="76458" x="6100763" y="2800350"/>
          <p14:tracePt t="76475" x="6100763" y="2781300"/>
          <p14:tracePt t="76492" x="6100763" y="2752725"/>
          <p14:tracePt t="76508" x="6100763" y="2705100"/>
          <p14:tracePt t="76525" x="6100763" y="2686050"/>
          <p14:tracePt t="76544" x="6100763" y="2657475"/>
          <p14:tracePt t="76547" x="6100763" y="2647950"/>
          <p14:tracePt t="76558" x="6100763" y="2628900"/>
          <p14:tracePt t="76574" x="6100763" y="2620963"/>
          <p14:tracePt t="76592" x="6100763" y="2611438"/>
          <p14:tracePt t="76720" x="6100763" y="2601913"/>
          <p14:tracePt t="76736" x="6110288" y="2582863"/>
          <p14:tracePt t="76746" x="6129338" y="2563813"/>
          <p14:tracePt t="76763" x="6138863" y="2554288"/>
          <p14:tracePt t="76774" x="6148388" y="2535238"/>
          <p14:tracePt t="76792" x="6157913" y="2516188"/>
          <p14:tracePt t="76808" x="6223000" y="2487613"/>
          <p14:tracePt t="76825" x="6261100" y="2459038"/>
          <p14:tracePt t="76841" x="6327775" y="2430463"/>
          <p14:tracePt t="76858" x="6413500" y="2393950"/>
          <p14:tracePt t="76874" x="6526213" y="2365375"/>
          <p14:tracePt t="76891" x="6583363" y="2346325"/>
          <p14:tracePt t="76908" x="6659563" y="2317750"/>
          <p14:tracePt t="76925" x="6715125" y="2317750"/>
          <p14:tracePt t="76943" x="6753225" y="2289175"/>
          <p14:tracePt t="76945" x="6772275" y="2289175"/>
          <p14:tracePt t="76959" x="6781800" y="2289175"/>
          <p14:tracePt t="76961" x="6791325" y="2289175"/>
          <p14:tracePt t="76975" x="6800850" y="2289175"/>
          <p14:tracePt t="76994" x="6838950" y="2289175"/>
          <p14:tracePt t="77011" x="6858000" y="2298700"/>
          <p14:tracePt t="77027" x="6932613" y="2327275"/>
          <p14:tracePt t="77044" x="6942138" y="2327275"/>
          <p14:tracePt t="77058" x="6961188" y="2346325"/>
          <p14:tracePt t="77076" x="6999288" y="2355850"/>
          <p14:tracePt t="77091" x="7027863" y="2374900"/>
          <p14:tracePt t="77108" x="7037388" y="2384425"/>
          <p14:tracePt t="77125" x="7075488" y="2401888"/>
          <p14:tracePt t="77127" x="7085013" y="2411413"/>
          <p14:tracePt t="77152" x="7131050" y="2439988"/>
          <p14:tracePt t="77171" x="7159625" y="2459038"/>
          <p14:tracePt t="77185" x="7197725" y="2468563"/>
          <p14:tracePt t="77203" x="7216775" y="2487613"/>
          <p14:tracePt t="77214" x="7254875" y="2516188"/>
          <p14:tracePt t="77231" x="7283450" y="2525713"/>
          <p14:tracePt t="77241" x="7292975" y="2535238"/>
          <p14:tracePt t="77258" x="7321550" y="2554288"/>
          <p14:tracePt t="77274" x="7331075" y="2563813"/>
          <p14:tracePt t="77292" x="7358063" y="2573338"/>
          <p14:tracePt t="77308" x="7386638" y="2592388"/>
          <p14:tracePt t="77326" x="7424738" y="2620963"/>
          <p14:tracePt t="77329" x="7443788" y="2628900"/>
          <p14:tracePt t="77350" x="7453313" y="2628900"/>
          <p14:tracePt t="77357" x="7462838" y="2638425"/>
          <p14:tracePt t="77372" x="7472363" y="2647950"/>
          <p14:tracePt t="77389" x="7500938" y="2667000"/>
          <p14:tracePt t="77403" x="7519988" y="2667000"/>
          <p14:tracePt t="77419" x="7548563" y="2676525"/>
          <p14:tracePt t="77437" x="7566025" y="2676525"/>
          <p14:tracePt t="77444" x="7594600" y="2695575"/>
          <p14:tracePt t="77457" x="7613650" y="2705100"/>
          <p14:tracePt t="77471" x="7642225" y="2705100"/>
          <p14:tracePt t="77483" x="7651750" y="2705100"/>
          <p14:tracePt t="77491" x="7670800" y="2705100"/>
          <p14:tracePt t="77509" x="7689850" y="2724150"/>
          <p14:tracePt t="77525" x="7727950" y="2724150"/>
          <p14:tracePt t="77541" x="7756525" y="2724150"/>
          <p14:tracePt t="77558" x="7785100" y="2724150"/>
          <p14:tracePt t="77574" x="7802563" y="2733675"/>
          <p14:tracePt t="77592" x="7821613" y="2733675"/>
          <p14:tracePt t="77608" x="7878763" y="2733675"/>
          <p14:tracePt t="77625" x="7907338" y="2733675"/>
          <p14:tracePt t="77640" x="7926388" y="2733675"/>
          <p14:tracePt t="77657" x="7935913" y="2733675"/>
          <p14:tracePt t="77673" x="7954963" y="2733675"/>
          <p14:tracePt t="77690" x="7964488" y="2733675"/>
          <p14:tracePt t="77708" x="7993063" y="2733675"/>
          <p14:tracePt t="77724" x="8020050" y="2733675"/>
          <p14:tracePt t="77743" x="8058150" y="2733675"/>
          <p14:tracePt t="77748" x="8067675" y="2733675"/>
          <p14:tracePt t="77759" x="8086725" y="2733675"/>
          <p14:tracePt t="77774" x="8096250" y="2733675"/>
          <p14:tracePt t="77791" x="8115300" y="2733675"/>
          <p14:tracePt t="77809" x="8143875" y="2724150"/>
          <p14:tracePt t="77827" x="8172450" y="2724150"/>
          <p14:tracePt t="77844" x="8220075" y="2705100"/>
          <p14:tracePt t="77860" x="8247063" y="2705100"/>
          <p14:tracePt t="77877" x="8285163" y="2695575"/>
          <p14:tracePt t="77895" x="8323263" y="2676525"/>
          <p14:tracePt t="77912" x="8332788" y="2676525"/>
          <p14:tracePt t="77918" x="8351838" y="2676525"/>
          <p14:tracePt t="77933" x="8361363" y="2676525"/>
          <p14:tracePt t="77939" x="8380413" y="2676525"/>
          <p14:tracePt t="77951" x="8389938" y="2676525"/>
          <p14:tracePt t="78017" x="8399463" y="2676525"/>
          <p14:tracePt t="78185" x="8408988" y="2686050"/>
          <p14:tracePt t="78202" x="8437563" y="2705100"/>
          <p14:tracePt t="78218" x="8493125" y="2724150"/>
          <p14:tracePt t="78234" x="8531225" y="2733675"/>
          <p14:tracePt t="78248" x="8588375" y="2743200"/>
          <p14:tracePt t="78269" x="8636000" y="2752725"/>
          <p14:tracePt t="78275" x="8645525" y="2762250"/>
          <p14:tracePt t="78290" x="8664575" y="2762250"/>
          <p14:tracePt t="78305" x="8683625" y="2762250"/>
          <p14:tracePt t="78321" x="8693150" y="2762250"/>
          <p14:tracePt t="78382" x="8710613" y="2762250"/>
          <p14:tracePt t="78416" x="8720138" y="2771775"/>
          <p14:tracePt t="78429" x="8720138" y="2781300"/>
          <p14:tracePt t="78435" x="8729663" y="2781300"/>
          <p14:tracePt t="78483" x="8739188" y="2781300"/>
          <p14:tracePt t="78516" x="8739188" y="2790825"/>
          <p14:tracePt t="78533" x="8739188" y="2800350"/>
          <p14:tracePt t="78538" x="8739188" y="2819400"/>
          <p14:tracePt t="78550" x="8739188" y="2828925"/>
          <p14:tracePt t="78554" x="8739188" y="2857500"/>
          <p14:tracePt t="78566" x="8739188" y="2913063"/>
          <p14:tracePt t="78576" x="8739188" y="2960688"/>
          <p14:tracePt t="78590" x="8739188" y="2998788"/>
          <p14:tracePt t="78607" x="8758238" y="3084513"/>
          <p14:tracePt t="78624" x="8767763" y="3111500"/>
          <p14:tracePt t="78641" x="8777288" y="3121025"/>
          <p14:tracePt t="78659" x="8777288" y="3140075"/>
          <p14:tracePt t="78719" x="8777288" y="3149600"/>
          <p14:tracePt t="78744" x="8777288" y="3168650"/>
          <p14:tracePt t="78778" x="8777288" y="3178175"/>
          <p14:tracePt t="78783" x="8777288" y="3187700"/>
          <p14:tracePt t="78823" x="8777288" y="3197225"/>
          <p14:tracePt t="78830" x="8777288" y="3225800"/>
          <p14:tracePt t="78847" x="8777288" y="3244850"/>
          <p14:tracePt t="78857" x="8777288" y="3254375"/>
          <p14:tracePt t="78874" x="8777288" y="3282950"/>
          <p14:tracePt t="78890" x="8777288" y="3302000"/>
          <p14:tracePt t="78907" x="8767763" y="3338513"/>
          <p14:tracePt t="78923" x="8767763" y="3376613"/>
          <p14:tracePt t="78941" x="8758238" y="3395663"/>
          <p14:tracePt t="78943" x="8748713" y="3405188"/>
          <p14:tracePt t="78958" x="8748713" y="3414713"/>
          <p14:tracePt t="78960" x="8748713" y="3424238"/>
          <p14:tracePt t="78977" x="8748713" y="3433763"/>
          <p14:tracePt t="78993" x="8748713" y="3462338"/>
          <p14:tracePt t="79011" x="8748713" y="3481388"/>
          <p14:tracePt t="79027" x="8748713" y="3490913"/>
          <p14:tracePt t="79043" x="8748713" y="3500438"/>
          <p14:tracePt t="79107" x="8748713" y="3509963"/>
          <p14:tracePt t="79123" x="8739188" y="3556000"/>
          <p14:tracePt t="79137" x="8739188" y="3594100"/>
          <p14:tracePt t="79155" x="8739188" y="3641725"/>
          <p14:tracePt t="79168" x="8729663" y="3679825"/>
          <p14:tracePt t="79185" x="8720138" y="3708400"/>
          <p14:tracePt t="79200" x="8720138" y="3727450"/>
          <p14:tracePt t="79215" x="8720138" y="3736975"/>
          <p14:tracePt t="79234" x="8720138" y="3756025"/>
          <p14:tracePt t="79245" x="8701088" y="3773488"/>
          <p14:tracePt t="79251" x="8701088" y="3783013"/>
          <p14:tracePt t="79265" x="8701088" y="3811588"/>
          <p14:tracePt t="79272" x="8683625" y="3859213"/>
          <p14:tracePt t="79289" x="8683625" y="3868738"/>
          <p14:tracePt t="79366" x="8683625" y="3859213"/>
          <p14:tracePt t="79377" x="8683625" y="3830638"/>
          <p14:tracePt t="79385" x="8683625" y="3773488"/>
          <p14:tracePt t="79394" x="8683625" y="3727450"/>
          <p14:tracePt t="79406" x="8683625" y="3670300"/>
          <p14:tracePt t="79426" x="8683625" y="3462338"/>
          <p14:tracePt t="79444" x="8683625" y="3254375"/>
          <p14:tracePt t="79461" x="8683625" y="2951163"/>
          <p14:tracePt t="79476" x="8683625" y="2743200"/>
          <p14:tracePt t="79493" x="8683625" y="2592388"/>
          <p14:tracePt t="79510" x="8683625" y="2430463"/>
          <p14:tracePt t="79526" x="8683625" y="2279650"/>
          <p14:tracePt t="79543" x="8683625" y="2128838"/>
          <p14:tracePt t="79561" x="8683625" y="2090738"/>
          <p14:tracePt t="79577" x="8683625" y="1966913"/>
          <p14:tracePt t="79593" x="8664575" y="1863725"/>
          <p14:tracePt t="79609" x="8655050" y="1816100"/>
          <p14:tracePt t="79626" x="8636000" y="1758950"/>
          <p14:tracePt t="79643" x="8636000" y="1749425"/>
          <p14:tracePt t="79660" x="8636000" y="1739900"/>
          <p14:tracePt t="79677" x="8626475" y="1730375"/>
          <p14:tracePt t="79833" x="8626475" y="1749425"/>
          <p14:tracePt t="79846" x="8626475" y="1787525"/>
          <p14:tracePt t="79860" x="8626475" y="1892300"/>
          <p14:tracePt t="79877" x="8626475" y="2005013"/>
          <p14:tracePt t="79894" x="8626475" y="2138363"/>
          <p14:tracePt t="79910" x="8626475" y="2289175"/>
          <p14:tracePt t="79927" x="8626475" y="2449513"/>
          <p14:tracePt t="79940" x="8645525" y="2611438"/>
          <p14:tracePt t="79956" x="8664575" y="2714625"/>
          <p14:tracePt t="79973" x="8674100" y="2781300"/>
          <p14:tracePt t="79990" x="8693150" y="2838450"/>
          <p14:tracePt t="80007" x="8701088" y="2884488"/>
          <p14:tracePt t="80024" x="8729663" y="2979738"/>
          <p14:tracePt t="80040" x="8748713" y="3074988"/>
          <p14:tracePt t="80057" x="8777288" y="3130550"/>
          <p14:tracePt t="80074" x="8796338" y="3235325"/>
          <p14:tracePt t="80090" x="8843963" y="3357563"/>
          <p14:tracePt t="80107" x="8872538" y="3481388"/>
          <p14:tracePt t="80124" x="8891588" y="3603625"/>
          <p14:tracePt t="80140" x="8910638" y="3717925"/>
          <p14:tracePt t="80157" x="8918575" y="3792538"/>
          <p14:tracePt t="80176" x="8937625" y="3897313"/>
          <p14:tracePt t="80192" x="8956675" y="4000500"/>
          <p14:tracePt t="80210" x="8975725" y="4086225"/>
          <p14:tracePt t="80225" x="8985250" y="4229100"/>
          <p14:tracePt t="80242" x="8985250" y="4275138"/>
          <p14:tracePt t="80260" x="9004300" y="4341813"/>
          <p14:tracePt t="80276" x="9013825" y="4379913"/>
          <p14:tracePt t="80293" x="9032875" y="4427538"/>
          <p14:tracePt t="80311" x="9032875" y="4456113"/>
          <p14:tracePt t="80316" x="9032875" y="4464050"/>
          <p14:tracePt t="80318" x="9042400" y="4483100"/>
          <p14:tracePt t="80325" x="9042400" y="4492625"/>
          <p14:tracePt t="80344" x="9042400" y="4511675"/>
          <p14:tracePt t="80357" x="9061450" y="4530725"/>
          <p14:tracePt t="80376" x="9070975" y="4540250"/>
          <p14:tracePt t="80394" x="9080500" y="4568825"/>
          <p14:tracePt t="80410" x="9090025" y="4578350"/>
          <p14:tracePt t="80426" x="9109075" y="4597400"/>
          <p14:tracePt t="80443" x="9118600" y="4597400"/>
          <p14:tracePt t="80460" x="9128125" y="4597400"/>
          <p14:tracePt t="80475" x="9155113" y="4597400"/>
          <p14:tracePt t="80493" x="9193213" y="4597400"/>
          <p14:tracePt t="80512" x="9250363" y="4568825"/>
          <p14:tracePt t="80517" x="9317038" y="4521200"/>
          <p14:tracePt t="80525" x="9355138" y="4483100"/>
          <p14:tracePt t="80539" x="9391650" y="4418013"/>
          <p14:tracePt t="80561" x="9448800" y="4294188"/>
          <p14:tracePt t="80568" x="9515475" y="4143375"/>
          <p14:tracePt t="80585" x="9553575" y="3944938"/>
          <p14:tracePt t="80602" x="9582150" y="3717925"/>
          <p14:tracePt t="80619" x="9609138" y="3462338"/>
          <p14:tracePt t="80633" x="9609138" y="3216275"/>
          <p14:tracePt t="80648" x="9609138" y="2894013"/>
          <p14:tracePt t="80663" x="9609138" y="2819400"/>
          <p14:tracePt t="80669" x="9637713" y="2733675"/>
          <p14:tracePt t="80675" x="9637713" y="2601913"/>
          <p14:tracePt t="80689" x="9647238" y="2365375"/>
          <p14:tracePt t="80705" x="9656763" y="2232025"/>
          <p14:tracePt t="80716" x="9656763" y="2184400"/>
          <p14:tracePt t="80722" x="9637713" y="2119313"/>
          <p14:tracePt t="80735" x="9599613" y="2014538"/>
          <p14:tracePt t="80753" x="9582150" y="1939925"/>
          <p14:tracePt t="80770" x="9534525" y="1863725"/>
          <p14:tracePt t="80783" x="9515475" y="1844675"/>
          <p14:tracePt t="80788" x="9505950" y="1835150"/>
          <p14:tracePt t="80802" x="9467850" y="1797050"/>
          <p14:tracePt t="80817" x="9420225" y="1768475"/>
          <p14:tracePt t="80835" x="9364663" y="1730375"/>
          <p14:tracePt t="80849" x="9336088" y="1693863"/>
          <p14:tracePt t="80865" x="9288463" y="1674813"/>
          <p14:tracePt t="80872" x="9259888" y="1665288"/>
          <p14:tracePt t="80888" x="9183688" y="1636713"/>
          <p14:tracePt t="80905" x="9128125" y="1617663"/>
          <p14:tracePt t="80919" x="9099550" y="1608138"/>
          <p14:tracePt t="80934" x="9080500" y="1608138"/>
          <p14:tracePt t="80948" x="9042400" y="1608138"/>
          <p14:tracePt t="80952" x="9013825" y="1608138"/>
          <p14:tracePt t="80968" x="8947150" y="1636713"/>
          <p14:tracePt t="80983" x="8872538" y="1684338"/>
          <p14:tracePt t="80999" x="8805863" y="1739900"/>
          <p14:tracePt t="81017" x="8674100" y="1835150"/>
          <p14:tracePt t="81032" x="8597900" y="1947863"/>
          <p14:tracePt t="81045" x="8569325" y="2014538"/>
          <p14:tracePt t="81049" x="8521700" y="2119313"/>
          <p14:tracePt t="81064" x="8474075" y="2279650"/>
          <p14:tracePt t="81081" x="8428038" y="2459038"/>
          <p14:tracePt t="81097" x="8399463" y="2695575"/>
          <p14:tracePt t="81104" x="8389938" y="2790825"/>
          <p14:tracePt t="81120" x="8389938" y="3017838"/>
          <p14:tracePt t="81135" x="8389938" y="3206750"/>
          <p14:tracePt t="81148" x="8389938" y="3338513"/>
          <p14:tracePt t="81152" x="8389938" y="3452813"/>
          <p14:tracePt t="81166" x="8389938" y="3641725"/>
          <p14:tracePt t="81184" x="8389938" y="3840163"/>
          <p14:tracePt t="81200" x="8408988" y="4048125"/>
          <p14:tracePt t="81216" x="8447088" y="4229100"/>
          <p14:tracePt t="81236" x="8474075" y="4408488"/>
          <p14:tracePt t="81249" x="8483600" y="4540250"/>
          <p14:tracePt t="81258" x="8502650" y="4625975"/>
          <p14:tracePt t="81272" x="8521700" y="4748213"/>
          <p14:tracePt t="81290" x="8550275" y="4910138"/>
          <p14:tracePt t="81307" x="8588375" y="5051425"/>
          <p14:tracePt t="81323" x="8636000" y="5145088"/>
          <p14:tracePt t="81340" x="8674100" y="5192713"/>
          <p14:tracePt t="81357" x="8674100" y="5211763"/>
          <p14:tracePt t="81374" x="8674100" y="5221288"/>
          <p14:tracePt t="81390" x="8683625" y="5221288"/>
          <p14:tracePt t="81406" x="8710613" y="5230813"/>
          <p14:tracePt t="81422" x="8758238" y="5230813"/>
          <p14:tracePt t="81439" x="8834438" y="5230813"/>
          <p14:tracePt t="81459" x="8947150" y="5192713"/>
          <p14:tracePt t="81475" x="9090025" y="5108575"/>
          <p14:tracePt t="81492" x="9297988" y="5022850"/>
          <p14:tracePt t="81508" x="9448800" y="4891088"/>
          <p14:tracePt t="81525" x="9572625" y="4786313"/>
          <p14:tracePt t="81543" x="9666288" y="4654550"/>
          <p14:tracePt t="81561" x="9771063" y="4408488"/>
          <p14:tracePt t="81569" x="9874250" y="4105275"/>
          <p14:tracePt t="81582" x="9921875" y="3698875"/>
          <p14:tracePt t="81592" x="9940925" y="3509963"/>
          <p14:tracePt t="81607" x="9969500" y="3357563"/>
          <p14:tracePt t="81623" x="9988550" y="3055938"/>
          <p14:tracePt t="81642" x="9988550" y="2809875"/>
          <p14:tracePt t="81659" x="9988550" y="2620963"/>
          <p14:tracePt t="81676" x="9969500" y="2393950"/>
          <p14:tracePt t="81693" x="9969500" y="2166938"/>
          <p14:tracePt t="81712" x="9940925" y="2005013"/>
          <p14:tracePt t="81718" x="9931400" y="1939925"/>
          <p14:tracePt t="81724" x="9902825" y="1863725"/>
          <p14:tracePt t="81737" x="9864725" y="1749425"/>
          <p14:tracePt t="81752" x="9826625" y="1646238"/>
          <p14:tracePt t="81764" x="9818688" y="1608138"/>
          <p14:tracePt t="81773" x="9780588" y="1522413"/>
          <p14:tracePt t="81791" x="9713913" y="1371600"/>
          <p14:tracePt t="81810" x="9675813" y="1285875"/>
          <p14:tracePt t="81827" x="9647238" y="1230313"/>
          <p14:tracePt t="81842" x="9637713" y="1201738"/>
          <p14:tracePt t="81860" x="9628188" y="1201738"/>
          <p14:tracePt t="81877" x="9618663" y="1201738"/>
          <p14:tracePt t="81894" x="9599613" y="1201738"/>
          <p14:tracePt t="81911" x="9544050" y="1201738"/>
          <p14:tracePt t="81918" x="9505950" y="1201738"/>
          <p14:tracePt t="81923" x="9496425" y="1201738"/>
          <p14:tracePt t="81932" x="9458325" y="1201738"/>
          <p14:tracePt t="81940" x="9439275" y="1201738"/>
          <p14:tracePt t="81958" x="9410700" y="1201738"/>
          <p14:tracePt t="81960" x="9382125" y="1211263"/>
          <p14:tracePt t="81974" x="9355138" y="1230313"/>
          <p14:tracePt t="81977" x="9326563" y="1257300"/>
          <p14:tracePt t="81991" x="9288463" y="1295400"/>
          <p14:tracePt t="81994" x="9259888" y="1323975"/>
          <p14:tracePt t="82007" x="9221788" y="1381125"/>
          <p14:tracePt t="82025" x="9155113" y="1503363"/>
          <p14:tracePt t="82043" x="9090025" y="1730375"/>
          <p14:tracePt t="82059" x="9061450" y="1873250"/>
          <p14:tracePt t="82076" x="8994775" y="2043113"/>
          <p14:tracePt t="82093" x="8985250" y="2193925"/>
          <p14:tracePt t="82111" x="8937625" y="2449513"/>
          <p14:tracePt t="82117" x="8937625" y="2563813"/>
          <p14:tracePt t="82122" x="8937625" y="2695575"/>
          <p14:tracePt t="82128" x="8937625" y="2884488"/>
          <p14:tracePt t="82134" x="8937625" y="3065463"/>
          <p14:tracePt t="82142" x="8937625" y="3235325"/>
          <p14:tracePt t="82156" x="8937625" y="3386138"/>
          <p14:tracePt t="82174" x="8937625" y="3708400"/>
          <p14:tracePt t="82191" x="8937625" y="3973513"/>
          <p14:tracePt t="82194" x="8937625" y="4105275"/>
          <p14:tracePt t="82207" x="8937625" y="4237038"/>
          <p14:tracePt t="82224" x="8910638" y="4502150"/>
          <p14:tracePt t="82243" x="8910638" y="4795838"/>
          <p14:tracePt t="82259" x="8910638" y="4965700"/>
          <p14:tracePt t="82276" x="8910638" y="5080000"/>
          <p14:tracePt t="82293" x="8928100" y="5173663"/>
          <p14:tracePt t="82312" x="8928100" y="5259388"/>
          <p14:tracePt t="82317" x="8937625" y="5297488"/>
          <p14:tracePt t="82323" x="8937625" y="5345113"/>
          <p14:tracePt t="82331" x="8937625" y="5372100"/>
          <p14:tracePt t="82339" x="8937625" y="5400675"/>
          <p14:tracePt t="82357" x="8975725" y="5505450"/>
          <p14:tracePt t="82360" x="8975725" y="5534025"/>
          <p14:tracePt t="82374" x="8975725" y="5572125"/>
          <p14:tracePt t="82392" x="9004300" y="5618163"/>
          <p14:tracePt t="82395" x="9013825" y="5627688"/>
          <p14:tracePt t="82406" x="9023350" y="5637213"/>
          <p14:tracePt t="82464" x="9032875" y="5637213"/>
          <p14:tracePt t="82479" x="9051925" y="5627688"/>
          <p14:tracePt t="82491" x="9061450" y="5618163"/>
          <p14:tracePt t="82507" x="9109075" y="5572125"/>
          <p14:tracePt t="82525" x="9174163" y="5486400"/>
          <p14:tracePt t="82541" x="9259888" y="5372100"/>
          <p14:tracePt t="82556" x="9317038" y="5240338"/>
          <p14:tracePt t="82573" x="9345613" y="5099050"/>
          <p14:tracePt t="82590" x="9382125" y="4937125"/>
          <p14:tracePt t="82607" x="9420225" y="4710113"/>
          <p14:tracePt t="82623" x="9467850" y="4313238"/>
          <p14:tracePt t="82639" x="9467850" y="3689350"/>
          <p14:tracePt t="82656" x="9467850" y="3367088"/>
          <p14:tracePt t="82672" x="9448800" y="3046413"/>
          <p14:tracePt t="82691" x="9401175" y="2743200"/>
          <p14:tracePt t="82707" x="9355138" y="2420938"/>
          <p14:tracePt t="82727" x="9288463" y="2109788"/>
          <p14:tracePt t="82732" x="9259888" y="2033588"/>
          <p14:tracePt t="82737" x="9250363" y="1947863"/>
          <p14:tracePt t="82752" x="9212263" y="1825625"/>
          <p14:tracePt t="82761" x="9193213" y="1787525"/>
          <p14:tracePt t="82774" x="9183688" y="1749425"/>
          <p14:tracePt t="82790" x="9164638" y="1730375"/>
          <p14:tracePt t="82812" x="9164638" y="1720850"/>
          <p14:tracePt t="82873" x="9155113" y="1712913"/>
          <p14:tracePt t="82915" x="9145588" y="1712913"/>
          <p14:tracePt t="82927" x="9137650" y="1712913"/>
          <p14:tracePt t="82953" x="9109075" y="1720850"/>
          <p14:tracePt t="82969" x="9080500" y="1758950"/>
          <p14:tracePt t="82982" x="9032875" y="1778000"/>
          <p14:tracePt t="82987" x="9013825" y="1816100"/>
          <p14:tracePt t="83009" x="8947150" y="1854200"/>
          <p14:tracePt t="83024" x="8901113" y="1930400"/>
          <p14:tracePt t="83040" x="8863013" y="1985963"/>
          <p14:tracePt t="83055" x="8843963" y="2033588"/>
          <p14:tracePt t="83069" x="8843963" y="2100263"/>
          <p14:tracePt t="83074" x="8815388" y="2138363"/>
          <p14:tracePt t="83092" x="8815388" y="2184400"/>
          <p14:tracePt t="83107" x="8805863" y="2270125"/>
          <p14:tracePt t="83123" x="8805863" y="2365375"/>
          <p14:tracePt t="83131" x="8777288" y="2430463"/>
          <p14:tracePt t="83139" x="8777288" y="2506663"/>
          <p14:tracePt t="83146" x="8777288" y="2582863"/>
          <p14:tracePt t="83153" x="8777288" y="2657475"/>
          <p14:tracePt t="83172" x="8777288" y="2800350"/>
          <p14:tracePt t="83185" x="8777288" y="2913063"/>
          <p14:tracePt t="83200" x="8777288" y="3017838"/>
          <p14:tracePt t="83210" x="8777288" y="3074988"/>
          <p14:tracePt t="83225" x="8777288" y="3121025"/>
          <p14:tracePt t="83242" x="8777288" y="3178175"/>
          <p14:tracePt t="83260" x="8777288" y="3292475"/>
          <p14:tracePt t="83276" x="8777288" y="3405188"/>
          <p14:tracePt t="83292" x="8767763" y="3529013"/>
          <p14:tracePt t="83312" x="8767763" y="3641725"/>
          <p14:tracePt t="83319" x="8767763" y="3717925"/>
          <p14:tracePt t="83337" x="8767763" y="3802063"/>
          <p14:tracePt t="83351" x="8767763" y="3878263"/>
          <p14:tracePt t="83367" x="8777288" y="3983038"/>
          <p14:tracePt t="83386" x="8777288" y="4038600"/>
          <p14:tracePt t="83401" x="8777288" y="4133850"/>
          <p14:tracePt t="83418" x="8805863" y="4200525"/>
          <p14:tracePt t="83441" x="8815388" y="4237038"/>
          <p14:tracePt t="83460" x="8815388" y="4275138"/>
          <p14:tracePt t="83475" x="8815388" y="4313238"/>
          <p14:tracePt t="83492" x="8834438" y="4351338"/>
          <p14:tracePt t="83512" x="8843963" y="4389438"/>
          <p14:tracePt t="83519" x="8853488" y="4418013"/>
          <p14:tracePt t="83537" x="8853488" y="4437063"/>
          <p14:tracePt t="83551" x="8863013" y="4446588"/>
          <p14:tracePt t="83569" x="8872538" y="4456113"/>
          <p14:tracePt t="83615" x="8882063" y="4456113"/>
          <p14:tracePt t="83632" x="8901113" y="4456113"/>
          <p14:tracePt t="83648" x="8928100" y="4456113"/>
          <p14:tracePt t="83666" x="8947150" y="4456113"/>
          <p14:tracePt t="83672" x="8956675" y="4456113"/>
          <p14:tracePt t="83678" x="8975725" y="4456113"/>
          <p14:tracePt t="83685" x="8985250" y="4456113"/>
          <p14:tracePt t="83694" x="9013825" y="4456113"/>
          <p14:tracePt t="83705" x="9051925" y="4446588"/>
          <p14:tracePt t="83722" x="9070975" y="4437063"/>
          <p14:tracePt t="83739" x="9128125" y="4408488"/>
          <p14:tracePt t="83757" x="9164638" y="4379913"/>
          <p14:tracePt t="83773" x="9202738" y="4341813"/>
          <p14:tracePt t="83789" x="9259888" y="4284663"/>
          <p14:tracePt t="83791" x="9288463" y="4256088"/>
          <p14:tracePt t="83806" x="9345613" y="4200525"/>
          <p14:tracePt t="83823" x="9420225" y="4105275"/>
          <p14:tracePt t="83838" x="9534525" y="3925888"/>
          <p14:tracePt t="83855" x="9572625" y="3830638"/>
          <p14:tracePt t="83872" x="9591675" y="3756025"/>
          <p14:tracePt t="83889" x="9618663" y="3698875"/>
          <p14:tracePt t="83906" x="9618663" y="3670300"/>
          <p14:tracePt t="83923" x="9628188" y="3670300"/>
          <p14:tracePt t="83939" x="9628188" y="3641725"/>
          <p14:tracePt t="83956" x="9628188" y="3575050"/>
          <p14:tracePt t="83973" x="9628188" y="3490913"/>
          <p14:tracePt t="83990" x="9628188" y="3424238"/>
          <p14:tracePt t="84006" x="9647238" y="3367088"/>
          <p14:tracePt t="84030" x="9656763" y="3357563"/>
          <p14:tracePt t="84368" x="9656763" y="3348038"/>
          <p14:tracePt t="84379" x="9656763" y="3311525"/>
          <p14:tracePt t="84393" x="9656763" y="3273425"/>
          <p14:tracePt t="84408" x="9656763" y="3168650"/>
          <p14:tracePt t="84425" x="9685338" y="2998788"/>
          <p14:tracePt t="84440" x="9675813" y="2790825"/>
          <p14:tracePt t="84456" x="9609138" y="2525713"/>
          <p14:tracePt t="84473" x="9553575" y="2327275"/>
          <p14:tracePt t="84490" x="9505950" y="2100263"/>
          <p14:tracePt t="84506" x="9439275" y="1911350"/>
          <p14:tracePt t="84523" x="9382125" y="1768475"/>
          <p14:tracePt t="84540" x="9326563" y="1703388"/>
          <p14:tracePt t="84556" x="9307513" y="1655763"/>
          <p14:tracePt t="84576" x="9297988" y="1655763"/>
          <p14:tracePt t="84594" x="9278938" y="1636713"/>
          <p14:tracePt t="84631" x="9278938" y="1627188"/>
          <p14:tracePt t="84647" x="9259888" y="1627188"/>
          <p14:tracePt t="84665" x="9212263" y="1627188"/>
          <p14:tracePt t="84683" x="9137650" y="1627188"/>
          <p14:tracePt t="84695" x="9109075" y="1627188"/>
          <p14:tracePt t="84700" x="9070975" y="1608138"/>
          <p14:tracePt t="84730" x="9051925" y="1608138"/>
          <p14:tracePt t="84743" x="9042400" y="1608138"/>
          <p14:tracePt t="84749" x="9023350" y="1608138"/>
          <p14:tracePt t="84753" x="9013825" y="1608138"/>
          <p14:tracePt t="84763" x="8994775" y="1608138"/>
          <p14:tracePt t="84776" x="8975725" y="1627188"/>
          <p14:tracePt t="84793" x="8928100" y="1665288"/>
          <p14:tracePt t="84809" x="8834438" y="1703388"/>
          <p14:tracePt t="84825" x="8683625" y="1816100"/>
          <p14:tracePt t="84842" x="8540750" y="1939925"/>
          <p14:tracePt t="84858" x="8342313" y="2184400"/>
          <p14:tracePt t="84875" x="8201025" y="2374900"/>
          <p14:tracePt t="84891" x="8096250" y="2573338"/>
          <p14:tracePt t="84909" x="8012113" y="2781300"/>
          <p14:tracePt t="84926" x="7954963" y="2998788"/>
          <p14:tracePt t="84942" x="7907338" y="3197225"/>
          <p14:tracePt t="84961" x="7907338" y="3292475"/>
          <p14:tracePt t="84973" x="7907338" y="3395663"/>
          <p14:tracePt t="84990" x="7907338" y="3490913"/>
          <p14:tracePt t="85006" x="7907338" y="3594100"/>
          <p14:tracePt t="85023" x="7907338" y="3679825"/>
          <p14:tracePt t="85040" x="7907338" y="3765550"/>
          <p14:tracePt t="85056" x="7907338" y="3906838"/>
          <p14:tracePt t="85072" x="7907338" y="4000500"/>
          <p14:tracePt t="85090" x="7907338" y="4086225"/>
          <p14:tracePt t="85106" x="7907338" y="4162425"/>
          <p14:tracePt t="85123" x="7907338" y="4284663"/>
          <p14:tracePt t="85139" x="7926388" y="4389438"/>
          <p14:tracePt t="85156" x="7974013" y="4502150"/>
          <p14:tracePt t="85173" x="8020050" y="4616450"/>
          <p14:tracePt t="85189" x="8067675" y="4710113"/>
          <p14:tracePt t="85208" x="8124825" y="4786313"/>
          <p14:tracePt t="85225" x="8162925" y="4862513"/>
          <p14:tracePt t="85240" x="8201025" y="4900613"/>
          <p14:tracePt t="85258" x="8239125" y="4956175"/>
          <p14:tracePt t="85275" x="8247063" y="4956175"/>
          <p14:tracePt t="85291" x="8256588" y="4965700"/>
          <p14:tracePt t="85308" x="8266113" y="4965700"/>
          <p14:tracePt t="85324" x="8304213" y="4994275"/>
          <p14:tracePt t="85341" x="8342313" y="5013325"/>
          <p14:tracePt t="85359" x="8408988" y="5013325"/>
          <p14:tracePt t="85376" x="8466138" y="5022850"/>
          <p14:tracePt t="85392" x="8502650" y="5022850"/>
          <p14:tracePt t="85409" x="8550275" y="5022850"/>
          <p14:tracePt t="85425" x="8626475" y="5022850"/>
          <p14:tracePt t="85441" x="8777288" y="5003800"/>
          <p14:tracePt t="85458" x="9070975" y="4881563"/>
          <p14:tracePt t="85475" x="9240838" y="4748213"/>
          <p14:tracePt t="85491" x="9382125" y="4606925"/>
          <p14:tracePt t="85509" x="9525000" y="4418013"/>
          <p14:tracePt t="85525" x="9609138" y="4265613"/>
          <p14:tracePt t="85544" x="9685338" y="4152900"/>
          <p14:tracePt t="85551" x="9742488" y="4029075"/>
          <p14:tracePt t="85568" x="9771063" y="3916363"/>
          <p14:tracePt t="85576" x="9818688" y="3849688"/>
          <p14:tracePt t="85591" x="9836150" y="3783013"/>
          <p14:tracePt t="85594" x="9855200" y="3689350"/>
          <p14:tracePt t="85606" x="9883775" y="3622675"/>
          <p14:tracePt t="85624" x="9893300" y="3452813"/>
          <p14:tracePt t="85642" x="9921875" y="3254375"/>
          <p14:tracePt t="85658" x="9969500" y="3017838"/>
          <p14:tracePt t="85675" x="10007600" y="2733675"/>
          <p14:tracePt t="85692" x="10026650" y="2516188"/>
          <p14:tracePt t="85708" x="10063163" y="2298700"/>
          <p14:tracePt t="85725" x="10091738" y="2033588"/>
          <p14:tracePt t="85743" x="10139363" y="1787525"/>
          <p14:tracePt t="85750" x="10139363" y="1655763"/>
          <p14:tracePt t="85756" x="10139363" y="1531938"/>
          <p14:tracePt t="85769" x="10139363" y="1323975"/>
          <p14:tracePt t="85781" x="10139363" y="1211263"/>
          <p14:tracePt t="85787" x="10139363" y="1096963"/>
          <p14:tracePt t="85799" x="10139363" y="927100"/>
          <p14:tracePt t="85817" x="10139363" y="766763"/>
          <p14:tracePt t="85834" x="10101263" y="661988"/>
          <p14:tracePt t="85851" x="10072688" y="576263"/>
          <p14:tracePt t="85865" x="10036175" y="539750"/>
          <p14:tracePt t="85883" x="10026650" y="520700"/>
          <p14:tracePt t="85897" x="10007600" y="501650"/>
          <p14:tracePt t="85937" x="9988550" y="501650"/>
          <p14:tracePt t="85948" x="9979025" y="501650"/>
          <p14:tracePt t="85960" x="9969500" y="501650"/>
          <p14:tracePt t="85966" x="9912350" y="501650"/>
          <p14:tracePt t="85974" x="9855200" y="501650"/>
          <p14:tracePt t="85989" x="9809163" y="501650"/>
          <p14:tracePt t="85991" x="9742488" y="501650"/>
          <p14:tracePt t="86006" x="9656763" y="511175"/>
          <p14:tracePt t="86009" x="9534525" y="558800"/>
          <p14:tracePt t="86023" x="9439275" y="585788"/>
          <p14:tracePt t="86040" x="9164638" y="661988"/>
          <p14:tracePt t="86057" x="8966200" y="738188"/>
          <p14:tracePt t="86074" x="8748713" y="850900"/>
          <p14:tracePt t="86091" x="8588375" y="1012825"/>
          <p14:tracePt t="86107" x="8428038" y="1154113"/>
          <p14:tracePt t="86125" x="8275638" y="1295400"/>
          <p14:tracePt t="86143" x="8181975" y="1428750"/>
          <p14:tracePt t="86147" x="8143875" y="1493838"/>
          <p14:tracePt t="86159" x="8077200" y="1608138"/>
          <p14:tracePt t="86172" x="8067675" y="1646238"/>
          <p14:tracePt t="86189" x="8002588" y="1768475"/>
          <p14:tracePt t="86191" x="8002588" y="1797050"/>
          <p14:tracePt t="86206" x="7993063" y="1854200"/>
          <p14:tracePt t="86222" x="7907338" y="2024063"/>
          <p14:tracePt t="86239" x="7859713" y="2166938"/>
          <p14:tracePt t="86256" x="7756525" y="2449513"/>
          <p14:tracePt t="86272" x="7699375" y="2667000"/>
          <p14:tracePt t="86289" x="7623175" y="2903538"/>
          <p14:tracePt t="86305" x="7613650" y="3074988"/>
          <p14:tracePt t="86322" x="7585075" y="3273425"/>
          <p14:tracePt t="86339" x="7539038" y="3471863"/>
          <p14:tracePt t="86355" x="7529513" y="3679825"/>
          <p14:tracePt t="86372" x="7453313" y="3897313"/>
          <p14:tracePt t="86388" x="7396163" y="4067175"/>
          <p14:tracePt t="86407" x="7331075" y="4191000"/>
          <p14:tracePt t="86410" x="7321550" y="4219575"/>
          <p14:tracePt t="86424" x="7302500" y="4256088"/>
          <p14:tracePt t="86442" x="7273925" y="4303713"/>
          <p14:tracePt t="86458" x="7264400" y="4332288"/>
          <p14:tracePt t="86474" x="7226300" y="4408488"/>
          <p14:tracePt t="86491" x="7169150" y="4530725"/>
          <p14:tracePt t="86508" x="7121525" y="4645025"/>
          <p14:tracePt t="86525" x="7027863" y="4814888"/>
          <p14:tracePt t="86544" x="6904038" y="4956175"/>
          <p14:tracePt t="86551" x="6705600" y="5183188"/>
          <p14:tracePt t="86569" x="6469063" y="5381625"/>
          <p14:tracePt t="86583" x="6327775" y="5495925"/>
          <p14:tracePt t="86585" x="6167438" y="5600700"/>
          <p14:tracePt t="86593" x="5873750" y="5761038"/>
          <p14:tracePt t="86607" x="5656263" y="5864225"/>
          <p14:tracePt t="86609" x="5524500" y="5959475"/>
          <p14:tracePt t="86625" x="5259388" y="6072188"/>
          <p14:tracePt t="86642" x="4843463" y="6253163"/>
          <p14:tracePt t="86658" x="4416425" y="6442075"/>
          <p14:tracePt t="86675" x="3575050" y="6743700"/>
          <p14:tracePt t="86691" x="3206750" y="683895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300B1B-B85E-D514-C6B4-30126EBBCD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C9F9C007-0D35-3681-697A-24E1673AAD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V="1">
            <a:off x="-23526" y="-55243"/>
            <a:ext cx="6407229" cy="3479258"/>
          </a:xfrm>
          <a:custGeom>
            <a:avLst/>
            <a:gdLst>
              <a:gd name="connsiteX0" fmla="*/ 53408 w 6407229"/>
              <a:gd name="connsiteY0" fmla="*/ 3479258 h 3479258"/>
              <a:gd name="connsiteX1" fmla="*/ 6407229 w 6407229"/>
              <a:gd name="connsiteY1" fmla="*/ 3368352 h 3479258"/>
              <a:gd name="connsiteX2" fmla="*/ 2513111 w 6407229"/>
              <a:gd name="connsiteY2" fmla="*/ 401274 h 3479258"/>
              <a:gd name="connsiteX3" fmla="*/ 2468202 w 6407229"/>
              <a:gd name="connsiteY3" fmla="*/ 369022 h 3479258"/>
              <a:gd name="connsiteX4" fmla="*/ 1321050 w 6407229"/>
              <a:gd name="connsiteY4" fmla="*/ 613 h 3479258"/>
              <a:gd name="connsiteX5" fmla="*/ 1196752 w 6407229"/>
              <a:gd name="connsiteY5" fmla="*/ 1245 h 3479258"/>
              <a:gd name="connsiteX6" fmla="*/ 56027 w 6407229"/>
              <a:gd name="connsiteY6" fmla="*/ 376720 h 3479258"/>
              <a:gd name="connsiteX7" fmla="*/ 0 w 6407229"/>
              <a:gd name="connsiteY7" fmla="*/ 419528 h 347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7229" h="3479258">
                <a:moveTo>
                  <a:pt x="53408" y="3479258"/>
                </a:moveTo>
                <a:lnTo>
                  <a:pt x="6407229" y="3368352"/>
                </a:lnTo>
                <a:lnTo>
                  <a:pt x="2513111" y="401274"/>
                </a:lnTo>
                <a:lnTo>
                  <a:pt x="2468202" y="369022"/>
                </a:lnTo>
                <a:cubicBezTo>
                  <a:pt x="2117855" y="130665"/>
                  <a:pt x="1719063" y="10130"/>
                  <a:pt x="1321050" y="613"/>
                </a:cubicBezTo>
                <a:cubicBezTo>
                  <a:pt x="1279590" y="-379"/>
                  <a:pt x="1238139" y="-165"/>
                  <a:pt x="1196752" y="1245"/>
                </a:cubicBezTo>
                <a:cubicBezTo>
                  <a:pt x="793227" y="14995"/>
                  <a:pt x="395796" y="142529"/>
                  <a:pt x="56027" y="376720"/>
                </a:cubicBezTo>
                <a:lnTo>
                  <a:pt x="0" y="419528"/>
                </a:lnTo>
                <a:close/>
              </a:path>
            </a:pathLst>
          </a:custGeom>
          <a:gradFill>
            <a:gsLst>
              <a:gs pos="32000">
                <a:schemeClr val="bg2"/>
              </a:gs>
              <a:gs pos="100000">
                <a:schemeClr val="accent1">
                  <a:lumMod val="60000"/>
                  <a:lumOff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2F647C6-6B76-D4C0-0037-49A5C4090020}"/>
              </a:ext>
            </a:extLst>
          </p:cNvPr>
          <p:cNvSpPr>
            <a:spLocks noGrp="1"/>
          </p:cNvSpPr>
          <p:nvPr>
            <p:ph type="title"/>
          </p:nvPr>
        </p:nvSpPr>
        <p:spPr>
          <a:xfrm>
            <a:off x="123290" y="328774"/>
            <a:ext cx="5486400" cy="1047963"/>
          </a:xfrm>
        </p:spPr>
        <p:txBody>
          <a:bodyPr anchor="t">
            <a:normAutofit/>
          </a:bodyPr>
          <a:lstStyle/>
          <a:p>
            <a:pPr algn="r"/>
            <a:r>
              <a:rPr lang="en-US" sz="3200" dirty="0"/>
              <a:t>Data Analysis and Insights</a:t>
            </a:r>
            <a:br>
              <a:rPr lang="en-US" sz="3200" dirty="0"/>
            </a:br>
            <a:endParaRPr lang="en-US" dirty="0"/>
          </a:p>
        </p:txBody>
      </p:sp>
      <p:graphicFrame>
        <p:nvGraphicFramePr>
          <p:cNvPr id="6" name="Content Placeholder 5">
            <a:extLst>
              <a:ext uri="{FF2B5EF4-FFF2-40B4-BE49-F238E27FC236}">
                <a16:creationId xmlns:a16="http://schemas.microsoft.com/office/drawing/2014/main" id="{22EDE7D7-C925-67C1-A1CA-78ADFDB9307E}"/>
              </a:ext>
            </a:extLst>
          </p:cNvPr>
          <p:cNvGraphicFramePr>
            <a:graphicFrameLocks noGrp="1"/>
          </p:cNvGraphicFramePr>
          <p:nvPr>
            <p:ph idx="1"/>
            <p:extLst>
              <p:ext uri="{D42A27DB-BD31-4B8C-83A1-F6EECF244321}">
                <p14:modId xmlns:p14="http://schemas.microsoft.com/office/powerpoint/2010/main" val="3326421008"/>
              </p:ext>
            </p:extLst>
          </p:nvPr>
        </p:nvGraphicFramePr>
        <p:xfrm>
          <a:off x="6096000" y="181809"/>
          <a:ext cx="5895975" cy="4264025"/>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A94A6C76-1CC0-B6D8-5F09-6E749950E6E3}"/>
              </a:ext>
            </a:extLst>
          </p:cNvPr>
          <p:cNvSpPr txBox="1"/>
          <p:nvPr/>
        </p:nvSpPr>
        <p:spPr>
          <a:xfrm>
            <a:off x="503433" y="3719245"/>
            <a:ext cx="5392541" cy="2308324"/>
          </a:xfrm>
          <a:prstGeom prst="rect">
            <a:avLst/>
          </a:prstGeom>
          <a:noFill/>
        </p:spPr>
        <p:txBody>
          <a:bodyPr wrap="square" rtlCol="0">
            <a:spAutoFit/>
          </a:bodyPr>
          <a:lstStyle/>
          <a:p>
            <a:r>
              <a:rPr lang="en-US" dirty="0"/>
              <a:t>Most asylum seekers are from countries with </a:t>
            </a:r>
          </a:p>
          <a:p>
            <a:r>
              <a:rPr lang="en-US" dirty="0" err="1"/>
              <a:t>i</a:t>
            </a:r>
            <a:r>
              <a:rPr lang="en-US" dirty="0"/>
              <a:t>. harsh economic conditions.</a:t>
            </a:r>
          </a:p>
          <a:p>
            <a:r>
              <a:rPr lang="en-US" dirty="0"/>
              <a:t>ii. countries ravaged by war and  terrorist attacks such as Boko Haram, ISIL etc.</a:t>
            </a:r>
          </a:p>
          <a:p>
            <a:r>
              <a:rPr lang="en-US" dirty="0"/>
              <a:t>iii. Countries that are not politically  stable.</a:t>
            </a:r>
          </a:p>
          <a:p>
            <a:r>
              <a:rPr lang="en-US" dirty="0"/>
              <a:t>iv. Countries where human rights are not recognized, and citizens are subjected to inhumane laws.</a:t>
            </a:r>
          </a:p>
        </p:txBody>
      </p:sp>
      <p:pic>
        <p:nvPicPr>
          <p:cNvPr id="14" name="Audio 13">
            <a:hlinkClick r:id="" action="ppaction://media"/>
            <a:extLst>
              <a:ext uri="{FF2B5EF4-FFF2-40B4-BE49-F238E27FC236}">
                <a16:creationId xmlns:a16="http://schemas.microsoft.com/office/drawing/2014/main" id="{FD03B9C6-4405-93CB-D0C8-63F080069E8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88788487"/>
      </p:ext>
    </p:extLst>
  </p:cSld>
  <p:clrMapOvr>
    <a:masterClrMapping/>
  </p:clrMapOvr>
  <mc:AlternateContent xmlns:mc="http://schemas.openxmlformats.org/markup-compatibility/2006" xmlns:p14="http://schemas.microsoft.com/office/powerpoint/2010/main">
    <mc:Choice Requires="p14">
      <p:transition spd="slow" p14:dur="2000" advTm="82816"/>
    </mc:Choice>
    <mc:Fallback xmlns="">
      <p:transition spd="slow" advTm="828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SwellVTI">
  <a:themeElements>
    <a:clrScheme name="Swell">
      <a:dk1>
        <a:sysClr val="windowText" lastClr="000000"/>
      </a:dk1>
      <a:lt1>
        <a:sysClr val="window" lastClr="FFFFFF"/>
      </a:lt1>
      <a:dk2>
        <a:srgbClr val="233B47"/>
      </a:dk2>
      <a:lt2>
        <a:srgbClr val="FEEFD9"/>
      </a:lt2>
      <a:accent1>
        <a:srgbClr val="16AEA7"/>
      </a:accent1>
      <a:accent2>
        <a:srgbClr val="618F88"/>
      </a:accent2>
      <a:accent3>
        <a:srgbClr val="7A9973"/>
      </a:accent3>
      <a:accent4>
        <a:srgbClr val="8AAE8E"/>
      </a:accent4>
      <a:accent5>
        <a:srgbClr val="EB8F60"/>
      </a:accent5>
      <a:accent6>
        <a:srgbClr val="E57A6F"/>
      </a:accent6>
      <a:hlink>
        <a:srgbClr val="13968F"/>
      </a:hlink>
      <a:folHlink>
        <a:srgbClr val="E56152"/>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wellVTI" id="{8361A04D-931A-43DC-973B-1B0B1DD5DECC}" vid="{6DDB23E8-D18E-4BDA-98D6-324466149E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6229</TotalTime>
  <Words>653</Words>
  <Application>Microsoft Office PowerPoint</Application>
  <PresentationFormat>Widescreen</PresentationFormat>
  <Paragraphs>130</Paragraphs>
  <Slides>11</Slides>
  <Notes>2</Notes>
  <HiddenSlides>0</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Arial</vt:lpstr>
      <vt:lpstr>Neue Haas Grotesk Text Pro</vt:lpstr>
      <vt:lpstr>system-ui</vt:lpstr>
      <vt:lpstr>Wingdings</vt:lpstr>
      <vt:lpstr>SwellVTI</vt:lpstr>
      <vt:lpstr>EXPLORATORY DATA ANALYSIS (EDA) FOR REFUGEE AND ASSYLUM SEEKERS IN CANADA 2012-2022</vt:lpstr>
      <vt:lpstr>Outline</vt:lpstr>
      <vt:lpstr>Introduction</vt:lpstr>
      <vt:lpstr>EDA Procedures</vt:lpstr>
      <vt:lpstr>Statistical Summary Analysis: Descriptive </vt:lpstr>
      <vt:lpstr>Statistical Summary Analysis: Correlation </vt:lpstr>
      <vt:lpstr>Data Analysis and Insights </vt:lpstr>
      <vt:lpstr>Data Analysis and Insights </vt:lpstr>
      <vt:lpstr>Data Analysis and Insights </vt:lpstr>
      <vt:lpstr>Data Analysis and Insights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 (EDA) FOR REFUGEE AND ASSYLUM SEEKERS IN CANADA 2012-2022</dc:title>
  <dc:creator>deborah Adeniyi</dc:creator>
  <cp:lastModifiedBy>deborah Adeniyi</cp:lastModifiedBy>
  <cp:revision>3</cp:revision>
  <dcterms:created xsi:type="dcterms:W3CDTF">2024-05-22T18:39:32Z</dcterms:created>
  <dcterms:modified xsi:type="dcterms:W3CDTF">2024-06-05T07:58:30Z</dcterms:modified>
</cp:coreProperties>
</file>

<file path=docProps/thumbnail.jpeg>
</file>